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7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5518-92AD-4580-B864-4AF767E64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6C871A-DEEA-4179-886C-999192669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5A5D-2284-48A2-BC9C-F911D739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F1F2-A73F-498C-A40A-171B1EE7B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76B7-3D16-4E8F-93D0-9B27ECED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6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80DE-D8EC-443E-83F6-47E85C12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21DE8-6D49-4C80-8F18-05D9679C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3F24-B915-4118-A9BE-A9E210C4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95684-4E74-4FAF-AEDE-87C3AB1F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F9989-52EF-4475-9A0C-CD5EE5B6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1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622810-6A6E-4942-A1FA-2B3BDD799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B5969-ADE2-4C12-B44D-EBE6AB516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F77DA-FFC5-48EA-ABFE-66C392D1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9EFC-53EB-465A-8280-5A7141E4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48C5-4577-4B2D-B408-2BD5477A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5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FBB1-6716-4160-BA38-E71E2456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4101-125D-4895-80DA-021123F34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AF08E-1F71-4509-BE57-21B7324F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1E57-3C39-4028-BD22-B77D5346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D1B93-AC62-48F2-AD75-5FA584F6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17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5660-5B45-4D16-A654-A7774C83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8C5C4-CD37-4488-8F1E-086C798C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B436D-B830-412A-BEA9-DEDAE8E5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4107D-FD32-46A7-8AF6-F4CA4035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97CED-3FFD-41DD-A9E8-489A3259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62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F6FA-4349-4B1E-8E3D-5E21E034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307C-E41F-4266-BA9E-0931771D9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0E92E-60B9-4665-89A2-ED56DBFD7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7697A-B945-419E-B9AE-9F5B2AAF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0941E-3755-4EAE-AC64-5743C977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1DC3E-D286-49F3-BFA4-5A6AD240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6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66E1-A553-4CA5-A091-8C731F810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889C4-AC1E-46E6-AAFC-042D056A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EEADB-C141-41E3-804F-704F1C76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D2732-79AC-409E-B3C2-A03022BA2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1EE1E-2190-44C6-8F08-35CE6FAB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8DF5B-BC9D-4AC0-8AB0-2B8CDC51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DFF56-11FB-45DB-BE2D-4A7392C8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3BB1E-29AF-4C8D-AE02-BBC58BA3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48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588F-333B-4EA4-A84A-02536E32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D1A75-0F89-4C58-A8DC-A0D4F793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8916E-682A-403A-8774-C23A30BC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866C2-8256-49C1-A338-5E980EF8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81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5DDA1-5492-45A9-BC5C-1229F9B4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991D8-430D-4882-AE18-D1B299388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8F1A2-577E-4CD0-8632-5A99715A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92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4727-46CE-44C3-9685-AE62245C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00B60-4841-4BA6-8838-63E68CEF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C3502-182A-4848-851B-5B3A560D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60D18-7036-471C-996D-9C3328E5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32205-C900-4FFD-A7CD-4BDD97A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7E47-85C2-40D3-A47A-C2972DD2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A245-4357-4ED3-A990-60FF3518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82D27-9F4B-4742-BD26-2BE8D0172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3527D-BBB6-4067-9631-6ED6ED71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6F4E7-D521-4EB0-BF01-5D090D4D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D11F8-6B14-4A7E-82DC-24B3984B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35C9D-E511-43D7-85A5-B0AFE8A8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81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2429C-F85A-4DF4-924D-23D1CADC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5ABC3-E837-4131-A836-1D430277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1C28E-FF09-4590-B93F-8C1AE76A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2505-2A5C-4AEE-B43D-6CDA9D0B52B6}" type="datetimeFigureOut">
              <a:rPr lang="en-CA" smtClean="0"/>
              <a:t>2019-10-23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82D79-AF3D-46FF-B1F8-A648EF847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60A7F-562A-4765-A52C-366538444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F950-3785-4136-AD98-9C284D9F49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4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65" y="237505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25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731" y="3337560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65" y="3652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465" y="4384819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2" y="237505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02" y="3652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9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17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51" y="365285"/>
            <a:ext cx="182880" cy="1371600"/>
          </a:xfrm>
          <a:prstGeom prst="rect">
            <a:avLst/>
          </a:prstGeom>
        </p:spPr>
      </p:pic>
      <p:pic>
        <p:nvPicPr>
          <p:cNvPr id="17" name="Picture 16" descr="A screen shot of a window&#10;&#10;Description automatically generated">
            <a:extLst>
              <a:ext uri="{FF2B5EF4-FFF2-40B4-BE49-F238E27FC236}">
                <a16:creationId xmlns:a16="http://schemas.microsoft.com/office/drawing/2014/main" id="{F674B75A-E5E4-4204-AAFA-61505A5CC1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82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16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51" y="3337560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17" y="3337560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76" y="333756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7" name="Picture 16" descr="A screen shot of a window&#10;&#10;Description automatically generated">
            <a:extLst>
              <a:ext uri="{FF2B5EF4-FFF2-40B4-BE49-F238E27FC236}">
                <a16:creationId xmlns:a16="http://schemas.microsoft.com/office/drawing/2014/main" id="{F674B75A-E5E4-4204-AAFA-61505A5CC1F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91" y="371341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283612"/>
            <a:ext cx="182880" cy="18288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AF929E-21B8-4314-8DAA-A12F7A30FD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  <p:pic>
        <p:nvPicPr>
          <p:cNvPr id="41" name="Picture 40" descr="A picture containing shoji&#10;&#10;Description automatically generated">
            <a:extLst>
              <a:ext uri="{FF2B5EF4-FFF2-40B4-BE49-F238E27FC236}">
                <a16:creationId xmlns:a16="http://schemas.microsoft.com/office/drawing/2014/main" id="{EC2671B1-1A00-49BE-8788-D826A696FE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2424012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  <p:pic>
        <p:nvPicPr>
          <p:cNvPr id="43" name="Picture 42" descr="A picture containing shoji&#10;&#10;Description automatically generated">
            <a:extLst>
              <a:ext uri="{FF2B5EF4-FFF2-40B4-BE49-F238E27FC236}">
                <a16:creationId xmlns:a16="http://schemas.microsoft.com/office/drawing/2014/main" id="{1F9076C6-39BD-44D8-8FBD-8AFC8A057A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435919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14" y="444980"/>
            <a:ext cx="137160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283612"/>
            <a:ext cx="182880" cy="182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AF929E-21B8-4314-8DAA-A12F7A30FD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547980"/>
            <a:ext cx="182880" cy="1828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DA662B-B35E-4753-B003-5EA5C1622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58" y="2283612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0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7" name="Picture 16" descr="A screen shot of a window&#10;&#10;Description automatically generated">
            <a:extLst>
              <a:ext uri="{FF2B5EF4-FFF2-40B4-BE49-F238E27FC236}">
                <a16:creationId xmlns:a16="http://schemas.microsoft.com/office/drawing/2014/main" id="{F674B75A-E5E4-4204-AAFA-61505A5CC1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91" y="371341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2" name="Picture 21" descr="A screen shot of a window&#10;&#10;Description automatically generated">
            <a:extLst>
              <a:ext uri="{FF2B5EF4-FFF2-40B4-BE49-F238E27FC236}">
                <a16:creationId xmlns:a16="http://schemas.microsoft.com/office/drawing/2014/main" id="{B6D2D5EE-4C45-4FE7-8669-878D0FB0EF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15" y="365285"/>
            <a:ext cx="182880" cy="137160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  <p:pic>
        <p:nvPicPr>
          <p:cNvPr id="25" name="Picture 24" descr="A screen shot of a window&#10;&#10;Description automatically generated">
            <a:extLst>
              <a:ext uri="{FF2B5EF4-FFF2-40B4-BE49-F238E27FC236}">
                <a16:creationId xmlns:a16="http://schemas.microsoft.com/office/drawing/2014/main" id="{8A67A483-6A84-4DE1-8ABA-168FE4DA47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33" y="365285"/>
            <a:ext cx="182880" cy="1371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41" name="Picture 40" descr="A picture containing shoji&#10;&#10;Description automatically generated">
            <a:extLst>
              <a:ext uri="{FF2B5EF4-FFF2-40B4-BE49-F238E27FC236}">
                <a16:creationId xmlns:a16="http://schemas.microsoft.com/office/drawing/2014/main" id="{EC2671B1-1A00-49BE-8788-D826A696FE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2424012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CA72C5DB-D5BA-4673-9D73-497AF48E3C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3834881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71A97D89-B2C9-41BE-ACF2-086BA977F0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5" y="3834881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5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3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7" name="Picture 16" descr="A screen shot of a window&#10;&#10;Description automatically generated">
            <a:extLst>
              <a:ext uri="{FF2B5EF4-FFF2-40B4-BE49-F238E27FC236}">
                <a16:creationId xmlns:a16="http://schemas.microsoft.com/office/drawing/2014/main" id="{F674B75A-E5E4-4204-AAFA-61505A5CC1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91" y="371341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2" name="Picture 21" descr="A screen shot of a window&#10;&#10;Description automatically generated">
            <a:extLst>
              <a:ext uri="{FF2B5EF4-FFF2-40B4-BE49-F238E27FC236}">
                <a16:creationId xmlns:a16="http://schemas.microsoft.com/office/drawing/2014/main" id="{B6D2D5EE-4C45-4FE7-8669-878D0FB0EF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915" y="365285"/>
            <a:ext cx="182880" cy="137160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2" name="Picture 21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C94CDCD3-36C8-4177-806E-1B96066534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30" y="517849"/>
            <a:ext cx="182880" cy="1371600"/>
          </a:xfrm>
          <a:prstGeom prst="rect">
            <a:avLst/>
          </a:prstGeom>
        </p:spPr>
      </p:pic>
      <p:pic>
        <p:nvPicPr>
          <p:cNvPr id="23" name="Picture 22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569C06DA-3AA6-4323-B643-89C4628989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41" y="517849"/>
            <a:ext cx="182880" cy="1371600"/>
          </a:xfrm>
          <a:prstGeom prst="rect">
            <a:avLst/>
          </a:prstGeom>
        </p:spPr>
      </p:pic>
      <p:pic>
        <p:nvPicPr>
          <p:cNvPr id="24" name="Picture 23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4817AEF8-70AA-4586-804A-79F00CEB48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58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527F5E-B80B-4235-8779-E26D751E51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3038333"/>
            <a:ext cx="182880" cy="1828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AA613-CFD0-495A-9BE4-2CA85C70F4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2774587"/>
            <a:ext cx="182880" cy="1828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8BA7E1-873A-4F57-A38E-F00D9C8C14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3034886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2" name="Picture 21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C94CDCD3-36C8-4177-806E-1B96066534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30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9" name="Picture 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6353C553-1307-44D9-87A2-6AE76FB17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411757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CA72C5DB-D5BA-4673-9D73-497AF48E3C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3834881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527F5E-B80B-4235-8779-E26D751E51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3038333"/>
            <a:ext cx="182880" cy="1828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AA613-CFD0-495A-9BE4-2CA85C70F4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2774587"/>
            <a:ext cx="182880" cy="1828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8BA7E1-873A-4F57-A38E-F00D9C8C14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3034886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CA72C5DB-D5BA-4673-9D73-497AF48E3C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3834881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71A97D89-B2C9-41BE-ACF2-086BA977F0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5" y="3834881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9" name="Picture 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6353C553-1307-44D9-87A2-6AE76FB17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4117574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99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CA72C5DB-D5BA-4673-9D73-497AF48E3C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3834881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71A97D89-B2C9-41BE-ACF2-086BA977F0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5" y="3834881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2" name="Picture 21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C94CDCD3-36C8-4177-806E-1B96066534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30" y="517849"/>
            <a:ext cx="182880" cy="1371600"/>
          </a:xfrm>
          <a:prstGeom prst="rect">
            <a:avLst/>
          </a:prstGeom>
        </p:spPr>
      </p:pic>
      <p:pic>
        <p:nvPicPr>
          <p:cNvPr id="23" name="Picture 22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569C06DA-3AA6-4323-B643-89C4628989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41" y="517849"/>
            <a:ext cx="182880" cy="1371600"/>
          </a:xfrm>
          <a:prstGeom prst="rect">
            <a:avLst/>
          </a:prstGeom>
        </p:spPr>
      </p:pic>
      <p:pic>
        <p:nvPicPr>
          <p:cNvPr id="24" name="Picture 23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4817AEF8-70AA-4586-804A-79F00CEB48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58" y="517849"/>
            <a:ext cx="182880" cy="1371600"/>
          </a:xfrm>
          <a:prstGeom prst="rect">
            <a:avLst/>
          </a:prstGeom>
        </p:spPr>
      </p:pic>
      <p:pic>
        <p:nvPicPr>
          <p:cNvPr id="25" name="Picture 24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8BB8BC5-BAFB-4BBA-8B7D-E58ECBCCD5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0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527F5E-B80B-4235-8779-E26D751E51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3038333"/>
            <a:ext cx="182880" cy="1828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AA613-CFD0-495A-9BE4-2CA85C70F4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2774587"/>
            <a:ext cx="182880" cy="1828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8BA7E1-873A-4F57-A38E-F00D9C8C14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3034886"/>
            <a:ext cx="182880" cy="1828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D603AF-3377-478E-84F2-E62005A273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51" y="2935594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9" name="Picture 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6353C553-1307-44D9-87A2-6AE76FB17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4117574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2" name="Picture 21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C94CDCD3-36C8-4177-806E-1B96066534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30" y="517849"/>
            <a:ext cx="182880" cy="1371600"/>
          </a:xfrm>
          <a:prstGeom prst="rect">
            <a:avLst/>
          </a:prstGeom>
        </p:spPr>
      </p:pic>
      <p:pic>
        <p:nvPicPr>
          <p:cNvPr id="23" name="Picture 22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569C06DA-3AA6-4323-B643-89C4628989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41" y="517849"/>
            <a:ext cx="182880" cy="1371600"/>
          </a:xfrm>
          <a:prstGeom prst="rect">
            <a:avLst/>
          </a:prstGeom>
        </p:spPr>
      </p:pic>
      <p:pic>
        <p:nvPicPr>
          <p:cNvPr id="24" name="Picture 23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4817AEF8-70AA-4586-804A-79F00CEB48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58" y="517849"/>
            <a:ext cx="182880" cy="1371600"/>
          </a:xfrm>
          <a:prstGeom prst="rect">
            <a:avLst/>
          </a:prstGeom>
        </p:spPr>
      </p:pic>
      <p:pic>
        <p:nvPicPr>
          <p:cNvPr id="25" name="Picture 24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8BB8BC5-BAFB-4BBA-8B7D-E58ECBCCD54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0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2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9" name="Picture 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6353C553-1307-44D9-87A2-6AE76FB17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411757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7BA20B0B-495F-4B93-A5AC-359F12A1D1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3834881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4" name="Picture 13" descr="A close up of a screen&#10;&#10;Description automatically generated">
            <a:extLst>
              <a:ext uri="{FF2B5EF4-FFF2-40B4-BE49-F238E27FC236}">
                <a16:creationId xmlns:a16="http://schemas.microsoft.com/office/drawing/2014/main" id="{CA72C5DB-D5BA-4673-9D73-497AF48E3C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3834881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7" name="Picture 16" descr="A close up of a screen&#10;&#10;Description automatically generated">
            <a:extLst>
              <a:ext uri="{FF2B5EF4-FFF2-40B4-BE49-F238E27FC236}">
                <a16:creationId xmlns:a16="http://schemas.microsoft.com/office/drawing/2014/main" id="{71A97D89-B2C9-41BE-ACF2-086BA977F0D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5" y="3834881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2" name="Picture 21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C94CDCD3-36C8-4177-806E-1B96066534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30" y="517849"/>
            <a:ext cx="182880" cy="1371600"/>
          </a:xfrm>
          <a:prstGeom prst="rect">
            <a:avLst/>
          </a:prstGeom>
        </p:spPr>
      </p:pic>
      <p:pic>
        <p:nvPicPr>
          <p:cNvPr id="23" name="Picture 22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569C06DA-3AA6-4323-B643-89C4628989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41" y="517849"/>
            <a:ext cx="182880" cy="1371600"/>
          </a:xfrm>
          <a:prstGeom prst="rect">
            <a:avLst/>
          </a:prstGeom>
        </p:spPr>
      </p:pic>
      <p:pic>
        <p:nvPicPr>
          <p:cNvPr id="24" name="Picture 23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4817AEF8-70AA-4586-804A-79F00CEB485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58" y="517849"/>
            <a:ext cx="182880" cy="1371600"/>
          </a:xfrm>
          <a:prstGeom prst="rect">
            <a:avLst/>
          </a:prstGeom>
        </p:spPr>
      </p:pic>
      <p:pic>
        <p:nvPicPr>
          <p:cNvPr id="25" name="Picture 24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8BB8BC5-BAFB-4BBA-8B7D-E58ECBCCD5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0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12EA9D-7C55-4838-AC29-01FF1B4D25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3038333"/>
            <a:ext cx="182880" cy="182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7DBB42-AA30-48D8-B805-FEE070C09D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3038333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0527F5E-B80B-4235-8779-E26D751E518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3038333"/>
            <a:ext cx="182880" cy="1828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AA613-CFD0-495A-9BE4-2CA85C70F4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2774587"/>
            <a:ext cx="182880" cy="1828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E8BA7E1-873A-4F57-A38E-F00D9C8C14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3034886"/>
            <a:ext cx="182880" cy="1828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D603AF-3377-478E-84F2-E62005A273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751" y="2935594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3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283612"/>
            <a:ext cx="182880" cy="182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AF929E-21B8-4314-8DAA-A12F7A30FD5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7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884D2ACF-7435-47F7-9FAE-C7F8DC7F7E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4" y="517849"/>
            <a:ext cx="1371600" cy="1371600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225FBB0-07F3-4B46-97F0-B27A333F90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517849"/>
            <a:ext cx="1371600" cy="1371600"/>
          </a:xfrm>
          <a:prstGeom prst="rect">
            <a:avLst/>
          </a:prstGeom>
        </p:spPr>
      </p:pic>
      <p:pic>
        <p:nvPicPr>
          <p:cNvPr id="6" name="Picture 5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2B896418-940B-40D9-BF3F-BD06C808B16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43" y="517849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76FB84-A2B4-44B3-806A-8C88144B8F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08" y="2778034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BFB7E7B4-A458-4782-8125-6E2483B56E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" y="2275114"/>
            <a:ext cx="1371600" cy="1371600"/>
          </a:xfrm>
          <a:prstGeom prst="rect">
            <a:avLst/>
          </a:prstGeom>
        </p:spPr>
      </p:pic>
      <p:pic>
        <p:nvPicPr>
          <p:cNvPr id="9" name="Picture 8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6353C553-1307-44D9-87A2-6AE76FB17B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9" y="4117574"/>
            <a:ext cx="1371600" cy="137160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0ED06FDC-329D-4C04-B610-CA554E0369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11" y="2057400"/>
            <a:ext cx="1371600" cy="1371600"/>
          </a:xfrm>
          <a:prstGeom prst="rect">
            <a:avLst/>
          </a:prstGeom>
        </p:spPr>
      </p:pic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DCCCAC1A-00DC-43CB-B01C-FC6EBB5E6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517849"/>
            <a:ext cx="1371600" cy="1371600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2070E897-1C3B-441D-955E-78441DBCFC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54" y="2057400"/>
            <a:ext cx="1371600" cy="1371600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27457CD4-B156-44DF-8D4D-DAEED18EE7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517849"/>
            <a:ext cx="1371600" cy="1371600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897F261F-DA7D-4E7A-AADF-10CB18158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8" y="2057400"/>
            <a:ext cx="1371600" cy="1371600"/>
          </a:xfrm>
          <a:prstGeom prst="rect">
            <a:avLst/>
          </a:prstGeom>
        </p:spPr>
      </p:pic>
      <p:pic>
        <p:nvPicPr>
          <p:cNvPr id="18" name="Picture 17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7A6E8D0E-E689-49B4-878F-A2630051ED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0" y="517849"/>
            <a:ext cx="182880" cy="1371600"/>
          </a:xfrm>
          <a:prstGeom prst="rect">
            <a:avLst/>
          </a:prstGeom>
        </p:spPr>
      </p:pic>
      <p:pic>
        <p:nvPicPr>
          <p:cNvPr id="19" name="Picture 18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6CBB761B-C294-48B0-B020-7097729745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11" y="517849"/>
            <a:ext cx="182880" cy="1371600"/>
          </a:xfrm>
          <a:prstGeom prst="rect">
            <a:avLst/>
          </a:prstGeom>
        </p:spPr>
      </p:pic>
      <p:pic>
        <p:nvPicPr>
          <p:cNvPr id="20" name="Picture 19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14C8F6BF-B1E0-4B7B-AB84-2997402283A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62" y="517849"/>
            <a:ext cx="182880" cy="1371600"/>
          </a:xfrm>
          <a:prstGeom prst="rect">
            <a:avLst/>
          </a:prstGeom>
        </p:spPr>
      </p:pic>
      <p:pic>
        <p:nvPicPr>
          <p:cNvPr id="21" name="Picture 20" descr="A picture containing shoji, building, table, fence&#10;&#10;Description automatically generated">
            <a:extLst>
              <a:ext uri="{FF2B5EF4-FFF2-40B4-BE49-F238E27FC236}">
                <a16:creationId xmlns:a16="http://schemas.microsoft.com/office/drawing/2014/main" id="{A6275036-8F49-4428-A2EC-266DFD0F31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79" y="517849"/>
            <a:ext cx="18288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020238-FDDA-428C-BC40-06B28353458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03" y="2778034"/>
            <a:ext cx="182880" cy="1828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4DE5FC-B2F0-41DE-9586-89C11866207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10" y="2778034"/>
            <a:ext cx="182880" cy="1828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4AA613-CFD0-495A-9BE4-2CA85C70F4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08" y="2774587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283612"/>
            <a:ext cx="182880" cy="182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AF929E-21B8-4314-8DAA-A12F7A30FD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547980"/>
            <a:ext cx="182880" cy="1828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DA662B-B35E-4753-B003-5EA5C16225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858" y="2283612"/>
            <a:ext cx="182880" cy="182880"/>
          </a:xfrm>
          <a:prstGeom prst="rect">
            <a:avLst/>
          </a:prstGeom>
        </p:spPr>
      </p:pic>
      <p:pic>
        <p:nvPicPr>
          <p:cNvPr id="41" name="Picture 40" descr="A picture containing shoji&#10;&#10;Description automatically generated">
            <a:extLst>
              <a:ext uri="{FF2B5EF4-FFF2-40B4-BE49-F238E27FC236}">
                <a16:creationId xmlns:a16="http://schemas.microsoft.com/office/drawing/2014/main" id="{EC2671B1-1A00-49BE-8788-D826A696FE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2424012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33EB18-3F48-4AAC-B576-B58760DFB52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283612"/>
            <a:ext cx="182880" cy="18288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BAF929E-21B8-4314-8DAA-A12F7A30FD5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15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  <p:pic>
        <p:nvPicPr>
          <p:cNvPr id="41" name="Picture 40" descr="A picture containing shoji&#10;&#10;Description automatically generated">
            <a:extLst>
              <a:ext uri="{FF2B5EF4-FFF2-40B4-BE49-F238E27FC236}">
                <a16:creationId xmlns:a16="http://schemas.microsoft.com/office/drawing/2014/main" id="{EC2671B1-1A00-49BE-8788-D826A696FE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2424012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  <p:pic>
        <p:nvPicPr>
          <p:cNvPr id="43" name="Picture 42" descr="A picture containing shoji&#10;&#10;Description automatically generated">
            <a:extLst>
              <a:ext uri="{FF2B5EF4-FFF2-40B4-BE49-F238E27FC236}">
                <a16:creationId xmlns:a16="http://schemas.microsoft.com/office/drawing/2014/main" id="{1F9076C6-39BD-44D8-8FBD-8AFC8A057A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435919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7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E402F0-9995-4192-927E-CBCE906C99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283612"/>
            <a:ext cx="182880" cy="18288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2" name="Picture 11" descr="A picture containing shoji&#10;&#10;Description automatically generated">
            <a:extLst>
              <a:ext uri="{FF2B5EF4-FFF2-40B4-BE49-F238E27FC236}">
                <a16:creationId xmlns:a16="http://schemas.microsoft.com/office/drawing/2014/main" id="{FDBD9D06-0E88-4A66-B79C-8C50145A33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2449222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5" name="Picture 14" descr="A screen shot of a window&#10;&#10;Description automatically generated">
            <a:extLst>
              <a:ext uri="{FF2B5EF4-FFF2-40B4-BE49-F238E27FC236}">
                <a16:creationId xmlns:a16="http://schemas.microsoft.com/office/drawing/2014/main" id="{C239AFC5-C7A9-4D69-9F76-6886D852A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50" y="365285"/>
            <a:ext cx="182880" cy="1371600"/>
          </a:xfrm>
          <a:prstGeom prst="rect">
            <a:avLst/>
          </a:prstGeom>
        </p:spPr>
      </p:pic>
      <p:pic>
        <p:nvPicPr>
          <p:cNvPr id="16" name="Picture 15" descr="A screen shot of a window&#10;&#10;Description automatically generated">
            <a:extLst>
              <a:ext uri="{FF2B5EF4-FFF2-40B4-BE49-F238E27FC236}">
                <a16:creationId xmlns:a16="http://schemas.microsoft.com/office/drawing/2014/main" id="{3E6D6807-458A-470B-94D0-E14F641E4D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21" y="365285"/>
            <a:ext cx="182880" cy="1371600"/>
          </a:xfrm>
          <a:prstGeom prst="rect">
            <a:avLst/>
          </a:prstGeom>
        </p:spPr>
      </p:pic>
      <p:pic>
        <p:nvPicPr>
          <p:cNvPr id="18" name="Picture 17" descr="A screen shot of a window&#10;&#10;Description automatically generated">
            <a:extLst>
              <a:ext uri="{FF2B5EF4-FFF2-40B4-BE49-F238E27FC236}">
                <a16:creationId xmlns:a16="http://schemas.microsoft.com/office/drawing/2014/main" id="{2DA053C8-345F-4F7F-8FFF-649EC9F1C6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763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23" name="Picture 22" descr="A screen shot of a window&#10;&#10;Description automatically generated">
            <a:extLst>
              <a:ext uri="{FF2B5EF4-FFF2-40B4-BE49-F238E27FC236}">
                <a16:creationId xmlns:a16="http://schemas.microsoft.com/office/drawing/2014/main" id="{EEBCBE2E-DBE5-4CEC-8BBF-297EA0C26B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32" y="365285"/>
            <a:ext cx="182880" cy="1371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D9A037-E1F5-48AB-9688-E88C052C19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3" y="2547980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  <p:pic>
        <p:nvPicPr>
          <p:cNvPr id="40" name="Picture 39" descr="A picture containing shoji&#10;&#10;Description automatically generated">
            <a:extLst>
              <a:ext uri="{FF2B5EF4-FFF2-40B4-BE49-F238E27FC236}">
                <a16:creationId xmlns:a16="http://schemas.microsoft.com/office/drawing/2014/main" id="{A0F83218-26ED-42C2-B60C-23964C858E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77" y="4384409"/>
            <a:ext cx="1371600" cy="1371600"/>
          </a:xfrm>
          <a:prstGeom prst="rect">
            <a:avLst/>
          </a:prstGeom>
        </p:spPr>
      </p:pic>
      <p:pic>
        <p:nvPicPr>
          <p:cNvPr id="41" name="Picture 40" descr="A picture containing shoji&#10;&#10;Description automatically generated">
            <a:extLst>
              <a:ext uri="{FF2B5EF4-FFF2-40B4-BE49-F238E27FC236}">
                <a16:creationId xmlns:a16="http://schemas.microsoft.com/office/drawing/2014/main" id="{EC2671B1-1A00-49BE-8788-D826A696FE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34" y="2424012"/>
            <a:ext cx="1371600" cy="1371600"/>
          </a:xfrm>
          <a:prstGeom prst="rect">
            <a:avLst/>
          </a:prstGeom>
        </p:spPr>
      </p:pic>
      <p:pic>
        <p:nvPicPr>
          <p:cNvPr id="42" name="Picture 41" descr="A picture containing shoji&#10;&#10;Description automatically generated">
            <a:extLst>
              <a:ext uri="{FF2B5EF4-FFF2-40B4-BE49-F238E27FC236}">
                <a16:creationId xmlns:a16="http://schemas.microsoft.com/office/drawing/2014/main" id="{FE011039-2531-4B11-A213-D1E7A8CD03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2" y="79727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0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&#10;&#10;Description automatically generated">
            <a:extLst>
              <a:ext uri="{FF2B5EF4-FFF2-40B4-BE49-F238E27FC236}">
                <a16:creationId xmlns:a16="http://schemas.microsoft.com/office/drawing/2014/main" id="{33E03649-8DEA-4D14-970D-D45F0E89C6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6" y="2194085"/>
            <a:ext cx="1906270" cy="1828800"/>
          </a:xfrm>
          <a:prstGeom prst="rect">
            <a:avLst/>
          </a:prstGeom>
        </p:spPr>
      </p:pic>
      <p:pic>
        <p:nvPicPr>
          <p:cNvPr id="5" name="Picture 4" descr="A picture containing shoji&#10;&#10;Description automatically generated">
            <a:extLst>
              <a:ext uri="{FF2B5EF4-FFF2-40B4-BE49-F238E27FC236}">
                <a16:creationId xmlns:a16="http://schemas.microsoft.com/office/drawing/2014/main" id="{A5AC79A9-63A2-44BC-B043-F901977D91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2490862"/>
            <a:ext cx="1371600" cy="1371600"/>
          </a:xfrm>
          <a:prstGeom prst="rect">
            <a:avLst/>
          </a:prstGeom>
        </p:spPr>
      </p:pic>
      <p:pic>
        <p:nvPicPr>
          <p:cNvPr id="6" name="Picture 5" descr="A screen shot of a window&#10;&#10;Description automatically generated">
            <a:extLst>
              <a:ext uri="{FF2B5EF4-FFF2-40B4-BE49-F238E27FC236}">
                <a16:creationId xmlns:a16="http://schemas.microsoft.com/office/drawing/2014/main" id="{4AAF5644-F036-4315-AA1C-718E76A56C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70" y="365285"/>
            <a:ext cx="182880" cy="1371600"/>
          </a:xfrm>
          <a:prstGeom prst="rect">
            <a:avLst/>
          </a:prstGeom>
        </p:spPr>
      </p:pic>
      <p:pic>
        <p:nvPicPr>
          <p:cNvPr id="8" name="Picture 7" descr="A picture containing building&#10;&#10;Description automatically generated">
            <a:extLst>
              <a:ext uri="{FF2B5EF4-FFF2-40B4-BE49-F238E27FC236}">
                <a16:creationId xmlns:a16="http://schemas.microsoft.com/office/drawing/2014/main" id="{CFF8C41E-C72E-41E1-9F59-0F40762AB5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1" y="365285"/>
            <a:ext cx="1906270" cy="1828800"/>
          </a:xfrm>
          <a:prstGeom prst="rect">
            <a:avLst/>
          </a:prstGeom>
        </p:spPr>
      </p:pic>
      <p:pic>
        <p:nvPicPr>
          <p:cNvPr id="9" name="Picture 8" descr="A picture containing building&#10;&#10;Description automatically generated">
            <a:extLst>
              <a:ext uri="{FF2B5EF4-FFF2-40B4-BE49-F238E27FC236}">
                <a16:creationId xmlns:a16="http://schemas.microsoft.com/office/drawing/2014/main" id="{DB6E4443-60D9-4BCF-87B1-B76F348886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2" y="4138538"/>
            <a:ext cx="1906270" cy="1828800"/>
          </a:xfrm>
          <a:prstGeom prst="rect">
            <a:avLst/>
          </a:prstGeom>
        </p:spPr>
      </p:pic>
      <p:pic>
        <p:nvPicPr>
          <p:cNvPr id="10" name="Picture 9" descr="A picture containing shoji&#10;&#10;Description automatically generated">
            <a:extLst>
              <a:ext uri="{FF2B5EF4-FFF2-40B4-BE49-F238E27FC236}">
                <a16:creationId xmlns:a16="http://schemas.microsoft.com/office/drawing/2014/main" id="{79C2941F-5F93-433B-A13E-CF30EC1180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6" y="822485"/>
            <a:ext cx="1371600" cy="1371600"/>
          </a:xfrm>
          <a:prstGeom prst="rect">
            <a:avLst/>
          </a:prstGeom>
        </p:spPr>
      </p:pic>
      <p:pic>
        <p:nvPicPr>
          <p:cNvPr id="11" name="Picture 10" descr="A picture containing shoji&#10;&#10;Description automatically generated">
            <a:extLst>
              <a:ext uri="{FF2B5EF4-FFF2-40B4-BE49-F238E27FC236}">
                <a16:creationId xmlns:a16="http://schemas.microsoft.com/office/drawing/2014/main" id="{92FCB9CD-AB72-46C9-A491-73103F855A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42" y="4367138"/>
            <a:ext cx="1371600" cy="1371600"/>
          </a:xfrm>
          <a:prstGeom prst="rect">
            <a:avLst/>
          </a:prstGeom>
        </p:spPr>
      </p:pic>
      <p:pic>
        <p:nvPicPr>
          <p:cNvPr id="13" name="Picture 12" descr="A picture containing shoji&#10;&#10;Description automatically generated">
            <a:extLst>
              <a:ext uri="{FF2B5EF4-FFF2-40B4-BE49-F238E27FC236}">
                <a16:creationId xmlns:a16="http://schemas.microsoft.com/office/drawing/2014/main" id="{CAE5257A-0166-46D8-AF3F-3F7D4F755C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35" y="822485"/>
            <a:ext cx="1371600" cy="1371600"/>
          </a:xfrm>
          <a:prstGeom prst="rect">
            <a:avLst/>
          </a:prstGeom>
        </p:spPr>
      </p:pic>
      <p:pic>
        <p:nvPicPr>
          <p:cNvPr id="14" name="Picture 13" descr="A screen shot of a window&#10;&#10;Description automatically generated">
            <a:extLst>
              <a:ext uri="{FF2B5EF4-FFF2-40B4-BE49-F238E27FC236}">
                <a16:creationId xmlns:a16="http://schemas.microsoft.com/office/drawing/2014/main" id="{70F7509B-8F97-4946-8324-EDF0A5BBAE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365285"/>
            <a:ext cx="182880" cy="1371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6E212E-4D97-4D9F-BCD6-E7EE48B8700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283612"/>
            <a:ext cx="182880" cy="182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4CC77-528A-4F08-B807-E29AF5D09B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283612"/>
            <a:ext cx="182880" cy="182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9FC435-D68E-4542-B029-C648F82018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11" y="2547980"/>
            <a:ext cx="182880" cy="1828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358D1E4-B056-4D3B-AD8C-D28BBFA726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7" y="2547980"/>
            <a:ext cx="18288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Riewe</dc:creator>
  <cp:lastModifiedBy>Alan Riewe</cp:lastModifiedBy>
  <cp:revision>4</cp:revision>
  <cp:lastPrinted>2019-10-23T16:13:21Z</cp:lastPrinted>
  <dcterms:created xsi:type="dcterms:W3CDTF">2019-10-23T15:52:10Z</dcterms:created>
  <dcterms:modified xsi:type="dcterms:W3CDTF">2019-10-23T16:48:32Z</dcterms:modified>
</cp:coreProperties>
</file>