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57" r:id="rId24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E7D1D-91A1-4B71-AE25-67F0E3754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BAA11-7DF5-4903-B40A-7732A9794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70F12-64C0-4C92-B23D-AEDDBD9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50723-EE2D-46F8-9E9A-2C5E187A4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01395-125F-4E45-8CFF-59388683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3456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50AC-E3E2-4793-9CBC-BE686FC51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36D23-E127-459D-A449-0C819368E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953DC-3E30-48A0-8CEB-FF7B9EA86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F76AB-A6AC-49E8-8FA5-531071E3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A1C30-2724-4C46-9C96-F36415283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688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58635A-6308-4876-B009-5EB21D88A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858CA-48C2-4422-B5B9-B1170110A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D4F8A-8440-42D7-9D70-6CB3F343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41CC2-E4A9-4251-BF27-5535ED1A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99708-7FAD-443A-A497-9348303A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51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7DD5-118F-4031-9ECD-D07C8CB34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D19E-0585-4563-A373-BA55C0650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70FF9-669E-4776-8394-0F0AC0A70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28216-8D31-427C-BA25-2A3D61C4E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25C90-2503-4B2B-843A-945D0D1B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006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2B5AC-3B5C-44FE-930C-162A4A01A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907E7-5249-405A-8874-025648EBB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C479D-6C30-45F3-88D0-A6C38A00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95B1E-7DF2-4FCA-A430-91DBFDFB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41FD-E964-4FF8-BF64-BEF12548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32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8DA5-09C8-4CC9-89CD-592FA7D8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21697-7BEE-4EEB-B484-3742657A0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6C967B-14CC-4868-B218-527F2D4A2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5B3BE-867C-4AF3-852D-0B60271BD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BADB0-30D2-4861-8655-06573E128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57FCB-31D7-4BEA-B7DA-BEE9982B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409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EB591-7C72-4C20-A20B-625687F9F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AE8F1-4FD3-4CEF-B72C-CADAF632E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BD905F-F1BD-4ADD-A751-E482CEFF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DB191-CA24-4CFE-8505-95DEC9172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DC0285-0E8A-4CA3-9023-3303DE5443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22898-B8B9-4AAB-BFDB-18599CF85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913736-A3E9-4A5E-978A-D8FC7196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7E7D66-D529-4464-A45F-DE8387F6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70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D6241-C173-4F9F-8E69-4865834BB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C0694A-B732-4C1E-9691-F8B1AA55C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E1911-409D-40F4-9B8D-CDFB4D610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82972-D8C5-4AD9-80BA-A02957744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787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416074-8F35-4E17-9730-B43E6BD61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9DFE2-87EF-4D2D-B537-3D622196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1853A5-4111-430D-BB0B-514F94309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71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D6651-F232-4E2F-AB35-4A928F0C2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53CEC-A55D-4C22-9D93-055E4E09F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CEF0A-E7AF-45FC-9092-2A08F80C2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19655B-A7C8-463B-A74A-F64550E83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8331E-8F3D-415B-AE78-A118525C3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A0287-59E9-458F-B09E-93DD1CA3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51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3E01D-C19E-4CF6-9D63-CEBA4BAD2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F6B07-5075-40F6-B7BA-1A2C5705A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6FE34-D820-43EF-A723-C4F24A490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7FDAF-14F9-46C8-AC7D-681C7CAB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1E47B-8E89-44FA-A95E-D7520DD2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E4460-5E21-4AD8-AD31-0D906407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B9EEB-CD48-4CF4-898E-F8E1A605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D0320-EF8B-46B1-8052-9870D493B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BD7EE-52C2-4527-8347-E008E7022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03455-1B9A-4356-86EA-94200A234A10}" type="datetimeFigureOut">
              <a:rPr lang="en-CA" smtClean="0"/>
              <a:t>2020-01-15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90E41-45A6-408D-B380-3FCECA2EA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C30E0-88DC-4A93-AA5B-D12EAC43FD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322F-C853-4A9B-A09C-2F4D20BD567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570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773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1C9C72EA-C92C-44F3-8028-3050A4E8C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534393"/>
              </p:ext>
            </p:extLst>
          </p:nvPr>
        </p:nvGraphicFramePr>
        <p:xfrm>
          <a:off x="278701" y="1381817"/>
          <a:ext cx="5388812" cy="5060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4406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2694406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68697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3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95" y="1749928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6595" y="650031"/>
            <a:ext cx="919120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694" y="3136331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155" y="3136331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924" y="3126688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765" y="3136331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graphicFrame>
        <p:nvGraphicFramePr>
          <p:cNvPr id="53" name="Table 2">
            <a:extLst>
              <a:ext uri="{FF2B5EF4-FFF2-40B4-BE49-F238E27FC236}">
                <a16:creationId xmlns:a16="http://schemas.microsoft.com/office/drawing/2014/main" id="{425133FB-5F87-4FAD-8D09-AD246F660C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612252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743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1167" y="163694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318" y="116245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009" y="2223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262" y="142792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540" y="115464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80" y="16369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356" y="214028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1941" y="222379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333" y="214028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6028" y="205639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389" y="1897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091" y="1897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763" y="1162455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528" y="1162455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735" y="1254889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744" y="142792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711" y="11336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6284" y="123991"/>
            <a:ext cx="953331" cy="914400"/>
          </a:xfrm>
          <a:prstGeom prst="rect">
            <a:avLst/>
          </a:prstGeom>
        </p:spPr>
      </p:pic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BC42A37F-DCFF-499A-819E-D3E44C9DF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519310"/>
              </p:ext>
            </p:extLst>
          </p:nvPr>
        </p:nvGraphicFramePr>
        <p:xfrm>
          <a:off x="253533" y="2287399"/>
          <a:ext cx="11558164" cy="42390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211952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119521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462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627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422" y="679579"/>
            <a:ext cx="953331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392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114" y="679579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48" y="679579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747" y="650031"/>
            <a:ext cx="953331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A09EB10A-E87B-44FB-8717-011266081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614101"/>
              </p:ext>
            </p:extLst>
          </p:nvPr>
        </p:nvGraphicFramePr>
        <p:xfrm>
          <a:off x="253533" y="2186911"/>
          <a:ext cx="11558164" cy="4339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216976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169765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488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009" y="646919"/>
            <a:ext cx="91912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044" y="646919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760" y="664118"/>
            <a:ext cx="919120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3" name="Picture 22" descr="A screen shot of a window&#10;&#10;Description automatically generated">
            <a:extLst>
              <a:ext uri="{FF2B5EF4-FFF2-40B4-BE49-F238E27FC236}">
                <a16:creationId xmlns:a16="http://schemas.microsoft.com/office/drawing/2014/main" id="{033364CA-A663-4626-BA5A-1151245092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876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214" y="1760247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249" y="1760247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965" y="1777446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441" y="2973538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476" y="2973538"/>
            <a:ext cx="919120" cy="91440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540EDE88-EAED-41FA-9DE2-EF9F5A2E6D33}"/>
              </a:ext>
            </a:extLst>
          </p:cNvPr>
          <p:cNvSpPr/>
          <p:nvPr/>
        </p:nvSpPr>
        <p:spPr>
          <a:xfrm>
            <a:off x="399284" y="1593978"/>
            <a:ext cx="4396822" cy="211174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A85CFC1-2C7F-4690-A9F6-AE089C003C52}"/>
              </a:ext>
            </a:extLst>
          </p:cNvPr>
          <p:cNvSpPr/>
          <p:nvPr/>
        </p:nvSpPr>
        <p:spPr>
          <a:xfrm>
            <a:off x="399283" y="4170947"/>
            <a:ext cx="4285011" cy="222985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2664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076" y="293879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020" y="33155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530" y="2938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947" y="1418471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788" y="293879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707" y="33155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06" y="1418471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721" y="1418471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459" y="261566"/>
            <a:ext cx="953331" cy="914400"/>
          </a:xfrm>
          <a:prstGeom prst="rect">
            <a:avLst/>
          </a:prstGeom>
        </p:spPr>
      </p:pic>
      <p:graphicFrame>
        <p:nvGraphicFramePr>
          <p:cNvPr id="54" name="Table 2">
            <a:extLst>
              <a:ext uri="{FF2B5EF4-FFF2-40B4-BE49-F238E27FC236}">
                <a16:creationId xmlns:a16="http://schemas.microsoft.com/office/drawing/2014/main" id="{CE561CA5-F1F7-49D9-B6DA-1ED92AA8D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264844"/>
              </p:ext>
            </p:extLst>
          </p:nvPr>
        </p:nvGraphicFramePr>
        <p:xfrm>
          <a:off x="253533" y="2575375"/>
          <a:ext cx="11558164" cy="39510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197553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197553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968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15" y="793224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8727" y="567758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6111" y="164599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933" y="663767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724" y="567758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773" y="164599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825" y="1645995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274" y="572687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5671" y="544895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2615" y="544895"/>
            <a:ext cx="118872" cy="118872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542" y="663767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1159" y="567758"/>
            <a:ext cx="953331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CD18DBEE-3C1C-4AA3-A811-5C6A70C95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139442"/>
              </p:ext>
            </p:extLst>
          </p:nvPr>
        </p:nvGraphicFramePr>
        <p:xfrm>
          <a:off x="278700" y="2719303"/>
          <a:ext cx="10912214" cy="3723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241147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93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773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7" name="Table 2">
            <a:extLst>
              <a:ext uri="{FF2B5EF4-FFF2-40B4-BE49-F238E27FC236}">
                <a16:creationId xmlns:a16="http://schemas.microsoft.com/office/drawing/2014/main" id="{120F04CD-F1B7-478B-A7F8-91CF17EEF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371492"/>
              </p:ext>
            </p:extLst>
          </p:nvPr>
        </p:nvGraphicFramePr>
        <p:xfrm>
          <a:off x="178033" y="1322322"/>
          <a:ext cx="5256664" cy="509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332">
                  <a:extLst>
                    <a:ext uri="{9D8B030D-6E8A-4147-A177-3AD203B41FA5}">
                      <a16:colId xmlns:a16="http://schemas.microsoft.com/office/drawing/2014/main" val="130392560"/>
                    </a:ext>
                  </a:extLst>
                </a:gridCol>
                <a:gridCol w="2628332">
                  <a:extLst>
                    <a:ext uri="{9D8B030D-6E8A-4147-A177-3AD203B41FA5}">
                      <a16:colId xmlns:a16="http://schemas.microsoft.com/office/drawing/2014/main" val="574914533"/>
                    </a:ext>
                  </a:extLst>
                </a:gridCol>
              </a:tblGrid>
              <a:tr h="254762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9242"/>
                  </a:ext>
                </a:extLst>
              </a:tr>
              <a:tr h="254762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98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369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652" y="48359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148" y="34048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736" y="331559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123" y="33155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446" y="31672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815" y="331559"/>
            <a:ext cx="953331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9447" y="797689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207" y="340489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506" y="340489"/>
            <a:ext cx="919120" cy="914400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BCE31463-12BF-465A-A1FE-CBD8CD564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859454"/>
              </p:ext>
            </p:extLst>
          </p:nvPr>
        </p:nvGraphicFramePr>
        <p:xfrm>
          <a:off x="278700" y="2004969"/>
          <a:ext cx="10912214" cy="44377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47925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47925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47925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217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185" y="1159647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1657" y="36411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765" y="170304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503" y="181921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746" y="17030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355" y="17030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041" y="364119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5599" y="353368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815" y="364119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784" y="351402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584" y="351557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7627" y="351402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495" y="965832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9593" y="73378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495" y="528047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495" y="331559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004" y="1230662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98" y="1213764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702" y="1159647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251" y="1136778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627" y="170304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995" y="170304"/>
            <a:ext cx="953331" cy="914400"/>
          </a:xfrm>
          <a:prstGeom prst="rect">
            <a:avLst/>
          </a:prstGeom>
        </p:spPr>
      </p:pic>
      <p:graphicFrame>
        <p:nvGraphicFramePr>
          <p:cNvPr id="48" name="Table 49">
            <a:extLst>
              <a:ext uri="{FF2B5EF4-FFF2-40B4-BE49-F238E27FC236}">
                <a16:creationId xmlns:a16="http://schemas.microsoft.com/office/drawing/2014/main" id="{4E7BEF3F-D3A3-4937-992A-1C23364FB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892426"/>
              </p:ext>
            </p:extLst>
          </p:nvPr>
        </p:nvGraphicFramePr>
        <p:xfrm>
          <a:off x="278700" y="2416029"/>
          <a:ext cx="10912214" cy="4026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34223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34223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34223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4428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596" y="331559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459" y="34048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038" y="331559"/>
            <a:ext cx="919120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graphicFrame>
        <p:nvGraphicFramePr>
          <p:cNvPr id="49" name="Table 49">
            <a:extLst>
              <a:ext uri="{FF2B5EF4-FFF2-40B4-BE49-F238E27FC236}">
                <a16:creationId xmlns:a16="http://schemas.microsoft.com/office/drawing/2014/main" id="{852C0707-D791-4DAD-8B5B-0D8DB3B69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880709"/>
              </p:ext>
            </p:extLst>
          </p:nvPr>
        </p:nvGraphicFramePr>
        <p:xfrm>
          <a:off x="278700" y="2719303"/>
          <a:ext cx="10912214" cy="3723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241147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241147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5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1892870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51" y="1850898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2971800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51" y="2971800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057" y="4050730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951" y="4050730"/>
            <a:ext cx="91912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986F794-C0BF-4958-9541-7891D2EE4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056109"/>
              </p:ext>
            </p:extLst>
          </p:nvPr>
        </p:nvGraphicFramePr>
        <p:xfrm>
          <a:off x="178033" y="1322322"/>
          <a:ext cx="5256664" cy="50952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8332">
                  <a:extLst>
                    <a:ext uri="{9D8B030D-6E8A-4147-A177-3AD203B41FA5}">
                      <a16:colId xmlns:a16="http://schemas.microsoft.com/office/drawing/2014/main" val="130392560"/>
                    </a:ext>
                  </a:extLst>
                </a:gridCol>
                <a:gridCol w="2628332">
                  <a:extLst>
                    <a:ext uri="{9D8B030D-6E8A-4147-A177-3AD203B41FA5}">
                      <a16:colId xmlns:a16="http://schemas.microsoft.com/office/drawing/2014/main" val="574914533"/>
                    </a:ext>
                  </a:extLst>
                </a:gridCol>
              </a:tblGrid>
              <a:tr h="254762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9242"/>
                  </a:ext>
                </a:extLst>
              </a:tr>
              <a:tr h="254762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98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227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848" y="560707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066" y="67957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9748" y="336024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86" y="34048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4" y="318244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185" y="340489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737" y="340489"/>
            <a:ext cx="919120" cy="914400"/>
          </a:xfrm>
          <a:prstGeom prst="rect">
            <a:avLst/>
          </a:prstGeom>
        </p:spPr>
      </p:pic>
      <p:pic>
        <p:nvPicPr>
          <p:cNvPr id="10" name="Picture 9" descr="A close up of a screen&#10;&#10;Description automatically generated">
            <a:extLst>
              <a:ext uri="{FF2B5EF4-FFF2-40B4-BE49-F238E27FC236}">
                <a16:creationId xmlns:a16="http://schemas.microsoft.com/office/drawing/2014/main" id="{F4D50520-095D-4F2B-8E89-33DE7C5F21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706" y="361532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window&#10;&#10;Description automatically generated">
            <a:extLst>
              <a:ext uri="{FF2B5EF4-FFF2-40B4-BE49-F238E27FC236}">
                <a16:creationId xmlns:a16="http://schemas.microsoft.com/office/drawing/2014/main" id="{DA71D71D-FD67-4141-82A6-1AEC64F6C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197" y="679579"/>
            <a:ext cx="122707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30C7CDF2-9D64-416F-8079-E437A4105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4577" y="679579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62800E8D-B9EF-4CC8-88EB-CCE402943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664" y="679579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DD91CAEA-8337-4FB3-9267-95955F157A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5555" y="679579"/>
            <a:ext cx="122707" cy="914400"/>
          </a:xfrm>
          <a:prstGeom prst="rect">
            <a:avLst/>
          </a:prstGeom>
        </p:spPr>
      </p:pic>
      <p:pic>
        <p:nvPicPr>
          <p:cNvPr id="20" name="Picture 1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C4CF7B4A-5A04-42EA-A67E-6FBA6F67E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8096" y="1232644"/>
            <a:ext cx="118872" cy="118872"/>
          </a:xfrm>
          <a:prstGeom prst="rect">
            <a:avLst/>
          </a:prstGeom>
        </p:spPr>
      </p:pic>
      <p:pic>
        <p:nvPicPr>
          <p:cNvPr id="21" name="Picture 20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0A0B95FB-90B4-4902-A7FC-6C75407E6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660" y="759296"/>
            <a:ext cx="118872" cy="118872"/>
          </a:xfrm>
          <a:prstGeom prst="rect">
            <a:avLst/>
          </a:prstGeom>
        </p:spPr>
      </p:pic>
      <p:pic>
        <p:nvPicPr>
          <p:cNvPr id="22" name="Picture 21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A3F4EAF9-B0A4-4CCB-8E8E-1A4D16D1F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660" y="1017907"/>
            <a:ext cx="118872" cy="118872"/>
          </a:xfrm>
          <a:prstGeom prst="rect">
            <a:avLst/>
          </a:prstGeom>
        </p:spPr>
      </p:pic>
      <p:graphicFrame>
        <p:nvGraphicFramePr>
          <p:cNvPr id="31" name="Table 49">
            <a:extLst>
              <a:ext uri="{FF2B5EF4-FFF2-40B4-BE49-F238E27FC236}">
                <a16:creationId xmlns:a16="http://schemas.microsoft.com/office/drawing/2014/main" id="{E3307AAC-81A8-4E75-B0B8-7F2BB06A3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458253"/>
              </p:ext>
            </p:extLst>
          </p:nvPr>
        </p:nvGraphicFramePr>
        <p:xfrm>
          <a:off x="278700" y="2038525"/>
          <a:ext cx="10912214" cy="4404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107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5456107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46807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46807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468073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6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756" y="679579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0" name="Picture 29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4367A826-95C4-4DA9-8669-68750AE5E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583" y="1817448"/>
            <a:ext cx="118872" cy="118872"/>
          </a:xfrm>
          <a:prstGeom prst="rect">
            <a:avLst/>
          </a:prstGeom>
        </p:spPr>
      </p:pic>
      <p:pic>
        <p:nvPicPr>
          <p:cNvPr id="31" name="Picture 30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8DC41F75-64F1-4B4F-BCDE-A06B2F87E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8884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76" y="5603344"/>
            <a:ext cx="919120" cy="914400"/>
          </a:xfrm>
          <a:prstGeom prst="rect">
            <a:avLst/>
          </a:prstGeom>
        </p:spPr>
      </p:pic>
      <p:pic>
        <p:nvPicPr>
          <p:cNvPr id="39" name="Picture 38" descr="A close up of a screen&#10;&#10;Description automatically generated">
            <a:extLst>
              <a:ext uri="{FF2B5EF4-FFF2-40B4-BE49-F238E27FC236}">
                <a16:creationId xmlns:a16="http://schemas.microsoft.com/office/drawing/2014/main" id="{5BC5F87E-64E6-4F20-AB64-93544974FE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292" y="5620543"/>
            <a:ext cx="919120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961" y="679579"/>
            <a:ext cx="953331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9F5D394-71AF-4C11-A82E-C8E3E4121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369420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9938" y="2186156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399" y="3979234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568" y="2186156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089" y="323553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248" y="2186156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3202826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248" y="3179243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2865993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04472141-1409-46CB-86D6-8FF3996B6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185786"/>
              </p:ext>
            </p:extLst>
          </p:nvPr>
        </p:nvGraphicFramePr>
        <p:xfrm>
          <a:off x="640127" y="1254889"/>
          <a:ext cx="6079776" cy="52715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9888">
                  <a:extLst>
                    <a:ext uri="{9D8B030D-6E8A-4147-A177-3AD203B41FA5}">
                      <a16:colId xmlns:a16="http://schemas.microsoft.com/office/drawing/2014/main" val="53396013"/>
                    </a:ext>
                  </a:extLst>
                </a:gridCol>
                <a:gridCol w="3039888">
                  <a:extLst>
                    <a:ext uri="{9D8B030D-6E8A-4147-A177-3AD203B41FA5}">
                      <a16:colId xmlns:a16="http://schemas.microsoft.com/office/drawing/2014/main" val="4220339309"/>
                    </a:ext>
                  </a:extLst>
                </a:gridCol>
              </a:tblGrid>
              <a:tr h="175718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52705"/>
                  </a:ext>
                </a:extLst>
              </a:tr>
              <a:tr h="1757184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677608"/>
                  </a:ext>
                </a:extLst>
              </a:tr>
              <a:tr h="1757184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92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770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586" y="952629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985" y="514457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050" y="520188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95" y="514457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204" y="514457"/>
            <a:ext cx="919120" cy="9144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14DAE54-2DC4-41A1-B2B0-08B0BEABF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421602"/>
              </p:ext>
            </p:extLst>
          </p:nvPr>
        </p:nvGraphicFramePr>
        <p:xfrm>
          <a:off x="253533" y="1870745"/>
          <a:ext cx="11558164" cy="4655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541">
                  <a:extLst>
                    <a:ext uri="{9D8B030D-6E8A-4147-A177-3AD203B41FA5}">
                      <a16:colId xmlns:a16="http://schemas.microsoft.com/office/drawing/2014/main" val="4152767320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37737171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4158756097"/>
                    </a:ext>
                  </a:extLst>
                </a:gridCol>
                <a:gridCol w="2889541">
                  <a:extLst>
                    <a:ext uri="{9D8B030D-6E8A-4147-A177-3AD203B41FA5}">
                      <a16:colId xmlns:a16="http://schemas.microsoft.com/office/drawing/2014/main" val="2358219494"/>
                    </a:ext>
                  </a:extLst>
                </a:gridCol>
              </a:tblGrid>
              <a:tr h="2327848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623596"/>
                  </a:ext>
                </a:extLst>
              </a:tr>
              <a:tr h="2327848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23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02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773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F0FADD85-2A84-4207-A7CF-946AD73B1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53541"/>
              </p:ext>
            </p:extLst>
          </p:nvPr>
        </p:nvGraphicFramePr>
        <p:xfrm>
          <a:off x="144477" y="1458500"/>
          <a:ext cx="5216040" cy="4875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6040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  <a:tr h="162506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155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17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09" y="3276725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85" y="679579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5081" y="679579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144" y="3276725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860" y="3293924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033" y="679579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3" name="Picture 22" descr="A screen shot of a window&#10;&#10;Description automatically generated">
            <a:extLst>
              <a:ext uri="{FF2B5EF4-FFF2-40B4-BE49-F238E27FC236}">
                <a16:creationId xmlns:a16="http://schemas.microsoft.com/office/drawing/2014/main" id="{033364CA-A663-4626-BA5A-1151245092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876" y="646919"/>
            <a:ext cx="122707" cy="914400"/>
          </a:xfrm>
          <a:prstGeom prst="rect">
            <a:avLst/>
          </a:prstGeom>
        </p:spPr>
      </p:pic>
      <p:pic>
        <p:nvPicPr>
          <p:cNvPr id="24" name="Picture 23" descr="A screen shot of a window&#10;&#10;Description automatically generated">
            <a:extLst>
              <a:ext uri="{FF2B5EF4-FFF2-40B4-BE49-F238E27FC236}">
                <a16:creationId xmlns:a16="http://schemas.microsoft.com/office/drawing/2014/main" id="{380B0AF6-0E1D-4176-8F0F-51D89F0BB7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119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314" y="4390053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349" y="4390053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065" y="4407252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541" y="5603344"/>
            <a:ext cx="919120" cy="914400"/>
          </a:xfrm>
          <a:prstGeom prst="rect">
            <a:avLst/>
          </a:prstGeom>
        </p:spPr>
      </p:pic>
      <p:pic>
        <p:nvPicPr>
          <p:cNvPr id="38" name="Picture 37" descr="A close up of a screen&#10;&#10;Description automatically generated">
            <a:extLst>
              <a:ext uri="{FF2B5EF4-FFF2-40B4-BE49-F238E27FC236}">
                <a16:creationId xmlns:a16="http://schemas.microsoft.com/office/drawing/2014/main" id="{5D01CC4F-765A-4810-A776-9CDE2BC7A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576" y="5603344"/>
            <a:ext cx="919120" cy="914400"/>
          </a:xfrm>
          <a:prstGeom prst="rect">
            <a:avLst/>
          </a:prstGeom>
        </p:spPr>
      </p:pic>
      <p:pic>
        <p:nvPicPr>
          <p:cNvPr id="39" name="Picture 38" descr="A close up of a screen&#10;&#10;Description automatically generated">
            <a:extLst>
              <a:ext uri="{FF2B5EF4-FFF2-40B4-BE49-F238E27FC236}">
                <a16:creationId xmlns:a16="http://schemas.microsoft.com/office/drawing/2014/main" id="{5BC5F87E-64E6-4F20-AB64-93544974FE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292" y="5620543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677" y="1892870"/>
            <a:ext cx="953331" cy="914400"/>
          </a:xfrm>
          <a:prstGeom prst="rect">
            <a:avLst/>
          </a:prstGeom>
        </p:spPr>
      </p:pic>
      <p:pic>
        <p:nvPicPr>
          <p:cNvPr id="41" name="Picture 40" descr="A screen shot of a cage&#10;&#10;Description automatically generated">
            <a:extLst>
              <a:ext uri="{FF2B5EF4-FFF2-40B4-BE49-F238E27FC236}">
                <a16:creationId xmlns:a16="http://schemas.microsoft.com/office/drawing/2014/main" id="{2619A348-C7E6-472B-8851-492C2A015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773" y="1892870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725" y="1892870"/>
            <a:ext cx="953331" cy="914400"/>
          </a:xfrm>
          <a:prstGeom prst="rect">
            <a:avLst/>
          </a:prstGeom>
        </p:spPr>
      </p:pic>
      <p:graphicFrame>
        <p:nvGraphicFramePr>
          <p:cNvPr id="45" name="Table 2">
            <a:extLst>
              <a:ext uri="{FF2B5EF4-FFF2-40B4-BE49-F238E27FC236}">
                <a16:creationId xmlns:a16="http://schemas.microsoft.com/office/drawing/2014/main" id="{CF20265E-BB84-4A67-880E-491F77441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828664"/>
              </p:ext>
            </p:extLst>
          </p:nvPr>
        </p:nvGraphicFramePr>
        <p:xfrm>
          <a:off x="144477" y="1458500"/>
          <a:ext cx="5325122" cy="47577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25122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237887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2378871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7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294" y="1240462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451" y="307545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297" y="1307328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894" y="1275380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961" y="294234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27" name="Picture 26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D4A75655-FBFF-4F52-8D3F-73A64F7B4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83" y="1817448"/>
            <a:ext cx="118872" cy="118872"/>
          </a:xfrm>
          <a:prstGeom prst="rect">
            <a:avLst/>
          </a:prstGeom>
        </p:spPr>
      </p:pic>
      <p:pic>
        <p:nvPicPr>
          <p:cNvPr id="28" name="Picture 27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76F3CF6-3E5A-4B1B-8A81-7A220BC5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420" y="1816235"/>
            <a:ext cx="118872" cy="118872"/>
          </a:xfrm>
          <a:prstGeom prst="rect">
            <a:avLst/>
          </a:prstGeom>
        </p:spPr>
      </p:pic>
      <p:pic>
        <p:nvPicPr>
          <p:cNvPr id="29" name="Picture 28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6A318090-3C32-4E99-A2C1-562DE98E2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976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641" y="1340890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122" y="1300385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348" y="1300385"/>
            <a:ext cx="919120" cy="914400"/>
          </a:xfrm>
          <a:prstGeom prst="rect">
            <a:avLst/>
          </a:prstGeom>
        </p:spPr>
      </p:pic>
      <p:pic>
        <p:nvPicPr>
          <p:cNvPr id="37" name="Picture 36" descr="A close up of a screen&#10;&#10;Description automatically generated">
            <a:extLst>
              <a:ext uri="{FF2B5EF4-FFF2-40B4-BE49-F238E27FC236}">
                <a16:creationId xmlns:a16="http://schemas.microsoft.com/office/drawing/2014/main" id="{A502CEBB-78F8-4745-83C2-A85A61DB64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547" y="1239800"/>
            <a:ext cx="919120" cy="914400"/>
          </a:xfrm>
          <a:prstGeom prst="rect">
            <a:avLst/>
          </a:prstGeom>
        </p:spPr>
      </p:pic>
      <p:pic>
        <p:nvPicPr>
          <p:cNvPr id="40" name="Picture 39" descr="A screen shot of a cage&#10;&#10;Description automatically generated">
            <a:extLst>
              <a:ext uri="{FF2B5EF4-FFF2-40B4-BE49-F238E27FC236}">
                <a16:creationId xmlns:a16="http://schemas.microsoft.com/office/drawing/2014/main" id="{BF678875-BE6B-49E5-AC18-F167347E8F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421" y="331559"/>
            <a:ext cx="953331" cy="914400"/>
          </a:xfrm>
          <a:prstGeom prst="rect">
            <a:avLst/>
          </a:prstGeom>
        </p:spPr>
      </p:pic>
      <p:pic>
        <p:nvPicPr>
          <p:cNvPr id="42" name="Picture 41" descr="A screen shot of a cage&#10;&#10;Description automatically generated">
            <a:extLst>
              <a:ext uri="{FF2B5EF4-FFF2-40B4-BE49-F238E27FC236}">
                <a16:creationId xmlns:a16="http://schemas.microsoft.com/office/drawing/2014/main" id="{3B08F3D6-BF85-4F39-A9AB-980A01DFB0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813" y="307545"/>
            <a:ext cx="953331" cy="914400"/>
          </a:xfrm>
          <a:prstGeom prst="rect">
            <a:avLst/>
          </a:prstGeom>
        </p:spPr>
      </p:pic>
      <p:graphicFrame>
        <p:nvGraphicFramePr>
          <p:cNvPr id="49" name="Table 5">
            <a:extLst>
              <a:ext uri="{FF2B5EF4-FFF2-40B4-BE49-F238E27FC236}">
                <a16:creationId xmlns:a16="http://schemas.microsoft.com/office/drawing/2014/main" id="{9ED56C2D-EE42-4203-905F-8D547ABBC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71762"/>
              </p:ext>
            </p:extLst>
          </p:nvPr>
        </p:nvGraphicFramePr>
        <p:xfrm>
          <a:off x="555580" y="2447349"/>
          <a:ext cx="11130284" cy="41164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65142">
                  <a:extLst>
                    <a:ext uri="{9D8B030D-6E8A-4147-A177-3AD203B41FA5}">
                      <a16:colId xmlns:a16="http://schemas.microsoft.com/office/drawing/2014/main" val="53396013"/>
                    </a:ext>
                  </a:extLst>
                </a:gridCol>
                <a:gridCol w="5565142">
                  <a:extLst>
                    <a:ext uri="{9D8B030D-6E8A-4147-A177-3AD203B41FA5}">
                      <a16:colId xmlns:a16="http://schemas.microsoft.com/office/drawing/2014/main" val="4220339309"/>
                    </a:ext>
                  </a:extLst>
                </a:gridCol>
              </a:tblGrid>
              <a:tr h="137213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52705"/>
                  </a:ext>
                </a:extLst>
              </a:tr>
              <a:tr h="1372139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677608"/>
                  </a:ext>
                </a:extLst>
              </a:tr>
              <a:tr h="1372139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92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001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514FEE84-D0C5-4DAE-AF6D-980BB5158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1817448"/>
            <a:ext cx="118872" cy="118872"/>
          </a:xfrm>
          <a:prstGeom prst="rect">
            <a:avLst/>
          </a:prstGeom>
        </p:spPr>
      </p:pic>
      <p:pic>
        <p:nvPicPr>
          <p:cNvPr id="7" name="Picture 6" descr="A screen shot of a window&#10;&#10;Description automatically generated">
            <a:extLst>
              <a:ext uri="{FF2B5EF4-FFF2-40B4-BE49-F238E27FC236}">
                <a16:creationId xmlns:a16="http://schemas.microsoft.com/office/drawing/2014/main" id="{FFE4CF46-D552-496F-AB87-92884D217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575" y="650031"/>
            <a:ext cx="122707" cy="914400"/>
          </a:xfrm>
          <a:prstGeom prst="rect">
            <a:avLst/>
          </a:prstGeom>
        </p:spPr>
      </p:pic>
      <p:pic>
        <p:nvPicPr>
          <p:cNvPr id="9" name="Picture 8" descr="A close up of a screen&#10;&#10;Description automatically generated">
            <a:extLst>
              <a:ext uri="{FF2B5EF4-FFF2-40B4-BE49-F238E27FC236}">
                <a16:creationId xmlns:a16="http://schemas.microsoft.com/office/drawing/2014/main" id="{04509024-81EC-4147-B0C3-CD5CACF38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216" y="258078"/>
            <a:ext cx="919120" cy="914400"/>
          </a:xfrm>
          <a:prstGeom prst="rect">
            <a:avLst/>
          </a:prstGeom>
        </p:spPr>
      </p:pic>
      <p:pic>
        <p:nvPicPr>
          <p:cNvPr id="11" name="Picture 10" descr="A screen shot of a cage&#10;&#10;Description automatically generated">
            <a:extLst>
              <a:ext uri="{FF2B5EF4-FFF2-40B4-BE49-F238E27FC236}">
                <a16:creationId xmlns:a16="http://schemas.microsoft.com/office/drawing/2014/main" id="{2E44457C-FEBA-45A6-BADA-9AEE420EE3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833" y="258078"/>
            <a:ext cx="953331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30778A-76C6-4744-9851-3843B1AF8C14}"/>
              </a:ext>
            </a:extLst>
          </p:cNvPr>
          <p:cNvSpPr txBox="1"/>
          <p:nvPr/>
        </p:nvSpPr>
        <p:spPr>
          <a:xfrm>
            <a:off x="653143" y="331559"/>
            <a:ext cx="248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0"/>
              </a:rPr>
              <a:t>Equally separate each of the numbers show into the boxes provided.</a:t>
            </a:r>
            <a:endParaRPr lang="en-CA" dirty="0">
              <a:latin typeface="Agency FB" panose="020B0503020202020204" pitchFamily="34" charset="0"/>
            </a:endParaRPr>
          </a:p>
        </p:txBody>
      </p:sp>
      <p:pic>
        <p:nvPicPr>
          <p:cNvPr id="13" name="Picture 12" descr="A screen shot of a cage&#10;&#10;Description automatically generated">
            <a:extLst>
              <a:ext uri="{FF2B5EF4-FFF2-40B4-BE49-F238E27FC236}">
                <a16:creationId xmlns:a16="http://schemas.microsoft.com/office/drawing/2014/main" id="{5815C848-0DDE-4CAB-823D-62923E8FF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455" y="258078"/>
            <a:ext cx="953331" cy="914400"/>
          </a:xfrm>
          <a:prstGeom prst="rect">
            <a:avLst/>
          </a:prstGeom>
        </p:spPr>
      </p:pic>
      <p:pic>
        <p:nvPicPr>
          <p:cNvPr id="14" name="Picture 13" descr="A close up of a screen&#10;&#10;Description automatically generated">
            <a:extLst>
              <a:ext uri="{FF2B5EF4-FFF2-40B4-BE49-F238E27FC236}">
                <a16:creationId xmlns:a16="http://schemas.microsoft.com/office/drawing/2014/main" id="{A346B73C-6B01-4949-83AA-983CA3FC28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672" y="265273"/>
            <a:ext cx="919120" cy="914400"/>
          </a:xfrm>
          <a:prstGeom prst="rect">
            <a:avLst/>
          </a:prstGeom>
        </p:spPr>
      </p:pic>
      <p:pic>
        <p:nvPicPr>
          <p:cNvPr id="15" name="Picture 14" descr="A close up of a screen&#10;&#10;Description automatically generated">
            <a:extLst>
              <a:ext uri="{FF2B5EF4-FFF2-40B4-BE49-F238E27FC236}">
                <a16:creationId xmlns:a16="http://schemas.microsoft.com/office/drawing/2014/main" id="{B33E3082-0E58-466C-BA2C-292B70B327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612" y="265273"/>
            <a:ext cx="919120" cy="914400"/>
          </a:xfrm>
          <a:prstGeom prst="rect">
            <a:avLst/>
          </a:prstGeom>
        </p:spPr>
      </p:pic>
      <p:pic>
        <p:nvPicPr>
          <p:cNvPr id="16" name="Picture 15" descr="A screen shot of a cage&#10;&#10;Description automatically generated">
            <a:extLst>
              <a:ext uri="{FF2B5EF4-FFF2-40B4-BE49-F238E27FC236}">
                <a16:creationId xmlns:a16="http://schemas.microsoft.com/office/drawing/2014/main" id="{AD81D64D-7DA1-4A1D-B1A6-C79A80C65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500" y="258078"/>
            <a:ext cx="953331" cy="914400"/>
          </a:xfrm>
          <a:prstGeom prst="rect">
            <a:avLst/>
          </a:prstGeom>
        </p:spPr>
      </p:pic>
      <p:pic>
        <p:nvPicPr>
          <p:cNvPr id="17" name="Picture 16" descr="A screen shot of a window&#10;&#10;Description automatically generated">
            <a:extLst>
              <a:ext uri="{FF2B5EF4-FFF2-40B4-BE49-F238E27FC236}">
                <a16:creationId xmlns:a16="http://schemas.microsoft.com/office/drawing/2014/main" id="{F9F57D91-0185-465F-8CF4-591C74021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618" y="650031"/>
            <a:ext cx="122707" cy="914400"/>
          </a:xfrm>
          <a:prstGeom prst="rect">
            <a:avLst/>
          </a:prstGeom>
        </p:spPr>
      </p:pic>
      <p:pic>
        <p:nvPicPr>
          <p:cNvPr id="18" name="Picture 17" descr="A screen shot of a window&#10;&#10;Description automatically generated">
            <a:extLst>
              <a:ext uri="{FF2B5EF4-FFF2-40B4-BE49-F238E27FC236}">
                <a16:creationId xmlns:a16="http://schemas.microsoft.com/office/drawing/2014/main" id="{91D54F08-B6F9-4A64-B344-16EC48038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61" y="650031"/>
            <a:ext cx="122707" cy="914400"/>
          </a:xfrm>
          <a:prstGeom prst="rect">
            <a:avLst/>
          </a:prstGeom>
        </p:spPr>
      </p:pic>
      <p:pic>
        <p:nvPicPr>
          <p:cNvPr id="19" name="Picture 18" descr="A screen shot of a window&#10;&#10;Description automatically generated">
            <a:extLst>
              <a:ext uri="{FF2B5EF4-FFF2-40B4-BE49-F238E27FC236}">
                <a16:creationId xmlns:a16="http://schemas.microsoft.com/office/drawing/2014/main" id="{367AC852-5B8F-4A25-918D-937B2118A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104" y="650031"/>
            <a:ext cx="122707" cy="914400"/>
          </a:xfrm>
          <a:prstGeom prst="rect">
            <a:avLst/>
          </a:prstGeom>
        </p:spPr>
      </p:pic>
      <p:pic>
        <p:nvPicPr>
          <p:cNvPr id="20" name="Picture 19" descr="A screen shot of a window&#10;&#10;Description automatically generated">
            <a:extLst>
              <a:ext uri="{FF2B5EF4-FFF2-40B4-BE49-F238E27FC236}">
                <a16:creationId xmlns:a16="http://schemas.microsoft.com/office/drawing/2014/main" id="{43D2CE69-0EBD-4D2C-A9A2-49E7AA48C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47" y="650031"/>
            <a:ext cx="122707" cy="914400"/>
          </a:xfrm>
          <a:prstGeom prst="rect">
            <a:avLst/>
          </a:prstGeom>
        </p:spPr>
      </p:pic>
      <p:pic>
        <p:nvPicPr>
          <p:cNvPr id="21" name="Picture 20" descr="A screen shot of a window&#10;&#10;Description automatically generated">
            <a:extLst>
              <a:ext uri="{FF2B5EF4-FFF2-40B4-BE49-F238E27FC236}">
                <a16:creationId xmlns:a16="http://schemas.microsoft.com/office/drawing/2014/main" id="{2174628A-AB07-41DB-9830-E1968802A5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590" y="646919"/>
            <a:ext cx="122707" cy="914400"/>
          </a:xfrm>
          <a:prstGeom prst="rect">
            <a:avLst/>
          </a:prstGeom>
        </p:spPr>
      </p:pic>
      <p:pic>
        <p:nvPicPr>
          <p:cNvPr id="22" name="Picture 21" descr="A screen shot of a window&#10;&#10;Description automatically generated">
            <a:extLst>
              <a:ext uri="{FF2B5EF4-FFF2-40B4-BE49-F238E27FC236}">
                <a16:creationId xmlns:a16="http://schemas.microsoft.com/office/drawing/2014/main" id="{7853435D-28B3-4451-847A-A3FE1629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633" y="646919"/>
            <a:ext cx="122707" cy="914400"/>
          </a:xfrm>
          <a:prstGeom prst="rect">
            <a:avLst/>
          </a:prstGeom>
        </p:spPr>
      </p:pic>
      <p:pic>
        <p:nvPicPr>
          <p:cNvPr id="26" name="Picture 25" descr="A picture containing building, window, table, drawing&#10;&#10;Description automatically generated">
            <a:extLst>
              <a:ext uri="{FF2B5EF4-FFF2-40B4-BE49-F238E27FC236}">
                <a16:creationId xmlns:a16="http://schemas.microsoft.com/office/drawing/2014/main" id="{2FF0D24F-1A15-4E15-8BFE-E29FCBFE8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182" y="1817448"/>
            <a:ext cx="118872" cy="118872"/>
          </a:xfrm>
          <a:prstGeom prst="rect">
            <a:avLst/>
          </a:prstGeom>
        </p:spPr>
      </p:pic>
      <p:pic>
        <p:nvPicPr>
          <p:cNvPr id="34" name="Picture 33" descr="A close up of a screen&#10;&#10;Description automatically generated">
            <a:extLst>
              <a:ext uri="{FF2B5EF4-FFF2-40B4-BE49-F238E27FC236}">
                <a16:creationId xmlns:a16="http://schemas.microsoft.com/office/drawing/2014/main" id="{8A4D344C-6D7A-40E5-87AB-EA3E08994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3352" y="1282580"/>
            <a:ext cx="919120" cy="914400"/>
          </a:xfrm>
          <a:prstGeom prst="rect">
            <a:avLst/>
          </a:prstGeom>
        </p:spPr>
      </p:pic>
      <p:pic>
        <p:nvPicPr>
          <p:cNvPr id="35" name="Picture 34" descr="A close up of a screen&#10;&#10;Description automatically generated">
            <a:extLst>
              <a:ext uri="{FF2B5EF4-FFF2-40B4-BE49-F238E27FC236}">
                <a16:creationId xmlns:a16="http://schemas.microsoft.com/office/drawing/2014/main" id="{1B23BE43-E3A0-422C-A0BD-997A883441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808" y="1269570"/>
            <a:ext cx="919120" cy="914400"/>
          </a:xfrm>
          <a:prstGeom prst="rect">
            <a:avLst/>
          </a:prstGeom>
        </p:spPr>
      </p:pic>
      <p:pic>
        <p:nvPicPr>
          <p:cNvPr id="36" name="Picture 35" descr="A close up of a screen&#10;&#10;Description automatically generated">
            <a:extLst>
              <a:ext uri="{FF2B5EF4-FFF2-40B4-BE49-F238E27FC236}">
                <a16:creationId xmlns:a16="http://schemas.microsoft.com/office/drawing/2014/main" id="{1C88CF0C-11C0-4795-8D49-B7530300FE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586" y="1254889"/>
            <a:ext cx="919120" cy="914400"/>
          </a:xfrm>
          <a:prstGeom prst="rect">
            <a:avLst/>
          </a:prstGeom>
        </p:spPr>
      </p:pic>
      <p:graphicFrame>
        <p:nvGraphicFramePr>
          <p:cNvPr id="51" name="Table 2">
            <a:extLst>
              <a:ext uri="{FF2B5EF4-FFF2-40B4-BE49-F238E27FC236}">
                <a16:creationId xmlns:a16="http://schemas.microsoft.com/office/drawing/2014/main" id="{D32BECAC-0F78-4AB1-8E8C-C67DF571A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8599"/>
              </p:ext>
            </p:extLst>
          </p:nvPr>
        </p:nvGraphicFramePr>
        <p:xfrm>
          <a:off x="5667513" y="3068955"/>
          <a:ext cx="3740934" cy="3373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0934">
                  <a:extLst>
                    <a:ext uri="{9D8B030D-6E8A-4147-A177-3AD203B41FA5}">
                      <a16:colId xmlns:a16="http://schemas.microsoft.com/office/drawing/2014/main" val="4201084797"/>
                    </a:ext>
                  </a:extLst>
                </a:gridCol>
              </a:tblGrid>
              <a:tr h="168689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683715"/>
                  </a:ext>
                </a:extLst>
              </a:tr>
              <a:tr h="1686895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078550"/>
                  </a:ext>
                </a:extLst>
              </a:tr>
            </a:tbl>
          </a:graphicData>
        </a:graphic>
      </p:graphicFrame>
      <p:graphicFrame>
        <p:nvGraphicFramePr>
          <p:cNvPr id="52" name="Table 49">
            <a:extLst>
              <a:ext uri="{FF2B5EF4-FFF2-40B4-BE49-F238E27FC236}">
                <a16:creationId xmlns:a16="http://schemas.microsoft.com/office/drawing/2014/main" id="{84BC0CAD-78E4-4123-A60A-10BE50E81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881623"/>
              </p:ext>
            </p:extLst>
          </p:nvPr>
        </p:nvGraphicFramePr>
        <p:xfrm>
          <a:off x="278701" y="1381817"/>
          <a:ext cx="5388812" cy="5060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4406">
                  <a:extLst>
                    <a:ext uri="{9D8B030D-6E8A-4147-A177-3AD203B41FA5}">
                      <a16:colId xmlns:a16="http://schemas.microsoft.com/office/drawing/2014/main" val="1275985756"/>
                    </a:ext>
                  </a:extLst>
                </a:gridCol>
                <a:gridCol w="2694406">
                  <a:extLst>
                    <a:ext uri="{9D8B030D-6E8A-4147-A177-3AD203B41FA5}">
                      <a16:colId xmlns:a16="http://schemas.microsoft.com/office/drawing/2014/main" val="2001674911"/>
                    </a:ext>
                  </a:extLst>
                </a:gridCol>
              </a:tblGrid>
              <a:tr h="168697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66064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520905"/>
                  </a:ext>
                </a:extLst>
              </a:tr>
              <a:tr h="1686976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964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69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874f4a6f73e6f3b89485cbe750e6c31e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c5e607f3c1c74777118d8cab676202a3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21E40A-E5E5-4500-B223-B7C7883B1C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4F2146-93BA-4445-BB04-38DDE37594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6DDA14-D7D9-4F0F-877B-DABC4121A81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240</Words>
  <Application>Microsoft Office PowerPoint</Application>
  <PresentationFormat>Widescreen</PresentationFormat>
  <Paragraphs>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Agency FB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Riewe</dc:creator>
  <cp:lastModifiedBy>Alan Riewe</cp:lastModifiedBy>
  <cp:revision>11</cp:revision>
  <cp:lastPrinted>2020-01-15T18:24:04Z</cp:lastPrinted>
  <dcterms:created xsi:type="dcterms:W3CDTF">2020-01-15T15:21:07Z</dcterms:created>
  <dcterms:modified xsi:type="dcterms:W3CDTF">2020-01-15T19:50:58Z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