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57" r:id="rId24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52CE51-1340-4511-AD27-5C44D967BBEC}" v="30" dt="2020-01-17T15:38:43.2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an Riewe" userId="cbceee32-17d9-4bf5-9cba-3ab9ab0e7a5e" providerId="ADAL" clId="{D720CC76-4B66-46EE-9A25-3541535A8073}"/>
    <pc:docChg chg="custSel modSld">
      <pc:chgData name="Alan Riewe" userId="cbceee32-17d9-4bf5-9cba-3ab9ab0e7a5e" providerId="ADAL" clId="{D720CC76-4B66-46EE-9A25-3541535A8073}" dt="2020-01-17T15:38:06.620" v="178" actId="478"/>
      <pc:docMkLst>
        <pc:docMk/>
      </pc:docMkLst>
      <pc:sldChg chg="addSp modSp">
        <pc:chgData name="Alan Riewe" userId="cbceee32-17d9-4bf5-9cba-3ab9ab0e7a5e" providerId="ADAL" clId="{D720CC76-4B66-46EE-9A25-3541535A8073}" dt="2020-01-17T15:35:02.391" v="128" actId="6549"/>
        <pc:sldMkLst>
          <pc:docMk/>
          <pc:sldMk cId="381130122" sldId="256"/>
        </pc:sldMkLst>
        <pc:spChg chg="add mod">
          <ac:chgData name="Alan Riewe" userId="cbceee32-17d9-4bf5-9cba-3ab9ab0e7a5e" providerId="ADAL" clId="{D720CC76-4B66-46EE-9A25-3541535A8073}" dt="2020-01-17T15:24:44.802" v="15" actId="2711"/>
          <ac:spMkLst>
            <pc:docMk/>
            <pc:sldMk cId="381130122" sldId="256"/>
            <ac:spMk id="2" creationId="{60544BD1-D6A2-49F8-9D0C-544FEB131F59}"/>
          </ac:spMkLst>
        </pc:spChg>
        <pc:spChg chg="mod">
          <ac:chgData name="Alan Riewe" userId="cbceee32-17d9-4bf5-9cba-3ab9ab0e7a5e" providerId="ADAL" clId="{D720CC76-4B66-46EE-9A25-3541535A8073}" dt="2020-01-17T15:35:02.391" v="128" actId="6549"/>
          <ac:spMkLst>
            <pc:docMk/>
            <pc:sldMk cId="381130122" sldId="256"/>
            <ac:spMk id="12" creationId="{0030778A-76C6-4744-9851-3843B1AF8C14}"/>
          </ac:spMkLst>
        </pc:spChg>
      </pc:sldChg>
      <pc:sldChg chg="addSp delSp modSp">
        <pc:chgData name="Alan Riewe" userId="cbceee32-17d9-4bf5-9cba-3ab9ab0e7a5e" providerId="ADAL" clId="{D720CC76-4B66-46EE-9A25-3541535A8073}" dt="2020-01-17T15:38:06.620" v="178" actId="478"/>
        <pc:sldMkLst>
          <pc:docMk/>
          <pc:sldMk cId="400267958" sldId="257"/>
        </pc:sldMkLst>
        <pc:spChg chg="mod">
          <ac:chgData name="Alan Riewe" userId="cbceee32-17d9-4bf5-9cba-3ab9ab0e7a5e" providerId="ADAL" clId="{D720CC76-4B66-46EE-9A25-3541535A8073}" dt="2020-01-17T15:34:53.058" v="127"/>
          <ac:spMkLst>
            <pc:docMk/>
            <pc:sldMk cId="400267958" sldId="257"/>
            <ac:spMk id="12" creationId="{0030778A-76C6-4744-9851-3843B1AF8C14}"/>
          </ac:spMkLst>
        </pc:spChg>
        <pc:spChg chg="add mod">
          <ac:chgData name="Alan Riewe" userId="cbceee32-17d9-4bf5-9cba-3ab9ab0e7a5e" providerId="ADAL" clId="{D720CC76-4B66-46EE-9A25-3541535A8073}" dt="2020-01-17T15:32:43.671" v="106" actId="14100"/>
          <ac:spMkLst>
            <pc:docMk/>
            <pc:sldMk cId="400267958" sldId="257"/>
            <ac:spMk id="23" creationId="{97CA5D00-1C0D-42CF-9784-79DF2981451E}"/>
          </ac:spMkLst>
        </pc:spChg>
        <pc:graphicFrameChg chg="modGraphic">
          <ac:chgData name="Alan Riewe" userId="cbceee32-17d9-4bf5-9cba-3ab9ab0e7a5e" providerId="ADAL" clId="{D720CC76-4B66-46EE-9A25-3541535A8073}" dt="2020-01-17T15:32:32.150" v="101" actId="207"/>
          <ac:graphicFrameMkLst>
            <pc:docMk/>
            <pc:sldMk cId="400267958" sldId="257"/>
            <ac:graphicFrameMk id="31" creationId="{E3307AAC-81A8-4E75-B0B8-7F2BB06A337B}"/>
          </ac:graphicFrameMkLst>
        </pc:graphicFrameChg>
        <pc:picChg chg="del">
          <ac:chgData name="Alan Riewe" userId="cbceee32-17d9-4bf5-9cba-3ab9ab0e7a5e" providerId="ADAL" clId="{D720CC76-4B66-46EE-9A25-3541535A8073}" dt="2020-01-17T15:38:03.765" v="176" actId="478"/>
          <ac:picMkLst>
            <pc:docMk/>
            <pc:sldMk cId="400267958" sldId="257"/>
            <ac:picMk id="14" creationId="{A346B73C-6B01-4949-83AA-983CA3FC28E2}"/>
          </ac:picMkLst>
        </pc:picChg>
        <pc:picChg chg="del">
          <ac:chgData name="Alan Riewe" userId="cbceee32-17d9-4bf5-9cba-3ab9ab0e7a5e" providerId="ADAL" clId="{D720CC76-4B66-46EE-9A25-3541535A8073}" dt="2020-01-17T15:38:05.755" v="177" actId="478"/>
          <ac:picMkLst>
            <pc:docMk/>
            <pc:sldMk cId="400267958" sldId="257"/>
            <ac:picMk id="19" creationId="{DD91CAEA-8337-4FB3-9267-95955F157AA1}"/>
          </ac:picMkLst>
        </pc:picChg>
        <pc:picChg chg="del">
          <ac:chgData name="Alan Riewe" userId="cbceee32-17d9-4bf5-9cba-3ab9ab0e7a5e" providerId="ADAL" clId="{D720CC76-4B66-46EE-9A25-3541535A8073}" dt="2020-01-17T15:38:06.620" v="178" actId="478"/>
          <ac:picMkLst>
            <pc:docMk/>
            <pc:sldMk cId="400267958" sldId="257"/>
            <ac:picMk id="20" creationId="{C4CF7B4A-5A04-42EA-A67E-6FBA6F67E837}"/>
          </ac:picMkLst>
        </pc:picChg>
      </pc:sldChg>
      <pc:sldChg chg="addSp delSp modSp">
        <pc:chgData name="Alan Riewe" userId="cbceee32-17d9-4bf5-9cba-3ab9ab0e7a5e" providerId="ADAL" clId="{D720CC76-4B66-46EE-9A25-3541535A8073}" dt="2020-01-17T15:35:11.548" v="131" actId="14100"/>
        <pc:sldMkLst>
          <pc:docMk/>
          <pc:sldMk cId="3184227843" sldId="258"/>
        </pc:sldMkLst>
        <pc:spChg chg="mod">
          <ac:chgData name="Alan Riewe" userId="cbceee32-17d9-4bf5-9cba-3ab9ab0e7a5e" providerId="ADAL" clId="{D720CC76-4B66-46EE-9A25-3541535A8073}" dt="2020-01-17T15:35:11.548" v="131" actId="14100"/>
          <ac:spMkLst>
            <pc:docMk/>
            <pc:sldMk cId="3184227843" sldId="258"/>
            <ac:spMk id="12" creationId="{0030778A-76C6-4744-9851-3843B1AF8C14}"/>
          </ac:spMkLst>
        </pc:spChg>
        <pc:spChg chg="add">
          <ac:chgData name="Alan Riewe" userId="cbceee32-17d9-4bf5-9cba-3ab9ab0e7a5e" providerId="ADAL" clId="{D720CC76-4B66-46EE-9A25-3541535A8073}" dt="2020-01-17T15:25:08.068" v="50"/>
          <ac:spMkLst>
            <pc:docMk/>
            <pc:sldMk cId="3184227843" sldId="258"/>
            <ac:spMk id="25" creationId="{6521FF61-EE0D-440B-808B-C51DB021E7B5}"/>
          </ac:spMkLst>
        </pc:spChg>
        <pc:spChg chg="add del mod">
          <ac:chgData name="Alan Riewe" userId="cbceee32-17d9-4bf5-9cba-3ab9ab0e7a5e" providerId="ADAL" clId="{D720CC76-4B66-46EE-9A25-3541535A8073}" dt="2020-01-17T15:35:08.923" v="130" actId="478"/>
          <ac:spMkLst>
            <pc:docMk/>
            <pc:sldMk cId="3184227843" sldId="258"/>
            <ac:spMk id="31" creationId="{C0B686D0-0350-4351-95DD-979A3107CEBB}"/>
          </ac:spMkLst>
        </pc:spChg>
        <pc:picChg chg="del">
          <ac:chgData name="Alan Riewe" userId="cbceee32-17d9-4bf5-9cba-3ab9ab0e7a5e" providerId="ADAL" clId="{D720CC76-4B66-46EE-9A25-3541535A8073}" dt="2020-01-17T15:32:56.057" v="108" actId="478"/>
          <ac:picMkLst>
            <pc:docMk/>
            <pc:sldMk cId="3184227843" sldId="258"/>
            <ac:picMk id="14" creationId="{A346B73C-6B01-4949-83AA-983CA3FC28E2}"/>
          </ac:picMkLst>
        </pc:picChg>
        <pc:picChg chg="del">
          <ac:chgData name="Alan Riewe" userId="cbceee32-17d9-4bf5-9cba-3ab9ab0e7a5e" providerId="ADAL" clId="{D720CC76-4B66-46EE-9A25-3541535A8073}" dt="2020-01-17T15:32:56.997" v="109" actId="478"/>
          <ac:picMkLst>
            <pc:docMk/>
            <pc:sldMk cId="3184227843" sldId="258"/>
            <ac:picMk id="22" creationId="{7853435D-28B3-4451-847A-A3FE1629E32F}"/>
          </ac:picMkLst>
        </pc:picChg>
      </pc:sldChg>
      <pc:sldChg chg="addSp delSp modSp">
        <pc:chgData name="Alan Riewe" userId="cbceee32-17d9-4bf5-9cba-3ab9ab0e7a5e" providerId="ADAL" clId="{D720CC76-4B66-46EE-9A25-3541535A8073}" dt="2020-01-17T15:35:17.979" v="132" actId="6549"/>
        <pc:sldMkLst>
          <pc:docMk/>
          <pc:sldMk cId="149996313" sldId="259"/>
        </pc:sldMkLst>
        <pc:spChg chg="del">
          <ac:chgData name="Alan Riewe" userId="cbceee32-17d9-4bf5-9cba-3ab9ab0e7a5e" providerId="ADAL" clId="{D720CC76-4B66-46EE-9A25-3541535A8073}" dt="2020-01-17T15:33:13.469" v="114" actId="478"/>
          <ac:spMkLst>
            <pc:docMk/>
            <pc:sldMk cId="149996313" sldId="259"/>
            <ac:spMk id="12" creationId="{0030778A-76C6-4744-9851-3843B1AF8C14}"/>
          </ac:spMkLst>
        </pc:spChg>
        <pc:spChg chg="add mod">
          <ac:chgData name="Alan Riewe" userId="cbceee32-17d9-4bf5-9cba-3ab9ab0e7a5e" providerId="ADAL" clId="{D720CC76-4B66-46EE-9A25-3541535A8073}" dt="2020-01-17T15:25:13.221" v="52" actId="1076"/>
          <ac:spMkLst>
            <pc:docMk/>
            <pc:sldMk cId="149996313" sldId="259"/>
            <ac:spMk id="25" creationId="{E30E62EA-A844-458F-85C6-21CA7E8F6E56}"/>
          </ac:spMkLst>
        </pc:spChg>
        <pc:spChg chg="add del">
          <ac:chgData name="Alan Riewe" userId="cbceee32-17d9-4bf5-9cba-3ab9ab0e7a5e" providerId="ADAL" clId="{D720CC76-4B66-46EE-9A25-3541535A8073}" dt="2020-01-17T15:33:09.162" v="111"/>
          <ac:spMkLst>
            <pc:docMk/>
            <pc:sldMk cId="149996313" sldId="259"/>
            <ac:spMk id="32" creationId="{6E8367CA-8C83-4E6D-9F37-309AC4D74BB6}"/>
          </ac:spMkLst>
        </pc:spChg>
        <pc:spChg chg="add del">
          <ac:chgData name="Alan Riewe" userId="cbceee32-17d9-4bf5-9cba-3ab9ab0e7a5e" providerId="ADAL" clId="{D720CC76-4B66-46EE-9A25-3541535A8073}" dt="2020-01-17T15:33:12.001" v="113"/>
          <ac:spMkLst>
            <pc:docMk/>
            <pc:sldMk cId="149996313" sldId="259"/>
            <ac:spMk id="33" creationId="{21E9B3A2-E98A-4F41-86A6-623D90AB8D77}"/>
          </ac:spMkLst>
        </pc:spChg>
        <pc:spChg chg="add mod">
          <ac:chgData name="Alan Riewe" userId="cbceee32-17d9-4bf5-9cba-3ab9ab0e7a5e" providerId="ADAL" clId="{D720CC76-4B66-46EE-9A25-3541535A8073}" dt="2020-01-17T15:35:17.979" v="132" actId="6549"/>
          <ac:spMkLst>
            <pc:docMk/>
            <pc:sldMk cId="149996313" sldId="259"/>
            <ac:spMk id="40" creationId="{30F6A4B9-763D-4BB3-8C36-3A9E38C7A377}"/>
          </ac:spMkLst>
        </pc:spChg>
        <pc:picChg chg="del">
          <ac:chgData name="Alan Riewe" userId="cbceee32-17d9-4bf5-9cba-3ab9ab0e7a5e" providerId="ADAL" clId="{D720CC76-4B66-46EE-9A25-3541535A8073}" dt="2020-01-17T15:33:17.348" v="116" actId="478"/>
          <ac:picMkLst>
            <pc:docMk/>
            <pc:sldMk cId="149996313" sldId="259"/>
            <ac:picMk id="5" creationId="{514FEE84-D0C5-4DAE-AF6D-980BB5158F19}"/>
          </ac:picMkLst>
        </pc:picChg>
        <pc:picChg chg="del">
          <ac:chgData name="Alan Riewe" userId="cbceee32-17d9-4bf5-9cba-3ab9ab0e7a5e" providerId="ADAL" clId="{D720CC76-4B66-46EE-9A25-3541535A8073}" dt="2020-01-17T15:33:18.752" v="117" actId="478"/>
          <ac:picMkLst>
            <pc:docMk/>
            <pc:sldMk cId="149996313" sldId="259"/>
            <ac:picMk id="26" creationId="{2FF0D24F-1A15-4E15-8BFE-E29FCBFE8C6B}"/>
          </ac:picMkLst>
        </pc:picChg>
        <pc:picChg chg="del">
          <ac:chgData name="Alan Riewe" userId="cbceee32-17d9-4bf5-9cba-3ab9ab0e7a5e" providerId="ADAL" clId="{D720CC76-4B66-46EE-9A25-3541535A8073}" dt="2020-01-17T15:33:24.684" v="118" actId="478"/>
          <ac:picMkLst>
            <pc:docMk/>
            <pc:sldMk cId="149996313" sldId="259"/>
            <ac:picMk id="27" creationId="{D4A75655-FBFF-4F52-8D3F-73A64F7B4489}"/>
          </ac:picMkLst>
        </pc:picChg>
      </pc:sldChg>
      <pc:sldChg chg="addSp delSp modSp">
        <pc:chgData name="Alan Riewe" userId="cbceee32-17d9-4bf5-9cba-3ab9ab0e7a5e" providerId="ADAL" clId="{D720CC76-4B66-46EE-9A25-3541535A8073}" dt="2020-01-17T15:35:22.689" v="133" actId="14100"/>
        <pc:sldMkLst>
          <pc:docMk/>
          <pc:sldMk cId="842770028" sldId="260"/>
        </pc:sldMkLst>
        <pc:spChg chg="mod">
          <ac:chgData name="Alan Riewe" userId="cbceee32-17d9-4bf5-9cba-3ab9ab0e7a5e" providerId="ADAL" clId="{D720CC76-4B66-46EE-9A25-3541535A8073}" dt="2020-01-17T15:35:22.689" v="133" actId="14100"/>
          <ac:spMkLst>
            <pc:docMk/>
            <pc:sldMk cId="842770028" sldId="260"/>
            <ac:spMk id="12" creationId="{0030778A-76C6-4744-9851-3843B1AF8C14}"/>
          </ac:spMkLst>
        </pc:spChg>
        <pc:spChg chg="add">
          <ac:chgData name="Alan Riewe" userId="cbceee32-17d9-4bf5-9cba-3ab9ab0e7a5e" providerId="ADAL" clId="{D720CC76-4B66-46EE-9A25-3541535A8073}" dt="2020-01-17T15:25:18.019" v="53"/>
          <ac:spMkLst>
            <pc:docMk/>
            <pc:sldMk cId="842770028" sldId="260"/>
            <ac:spMk id="30" creationId="{CA4AD3EF-8D36-417E-ADD4-77073BB5A0A5}"/>
          </ac:spMkLst>
        </pc:spChg>
        <pc:picChg chg="del">
          <ac:chgData name="Alan Riewe" userId="cbceee32-17d9-4bf5-9cba-3ab9ab0e7a5e" providerId="ADAL" clId="{D720CC76-4B66-46EE-9A25-3541535A8073}" dt="2020-01-17T15:33:34.406" v="124" actId="478"/>
          <ac:picMkLst>
            <pc:docMk/>
            <pc:sldMk cId="842770028" sldId="260"/>
            <ac:picMk id="9" creationId="{04509024-81EC-4147-B0C3-CD5CACF381A3}"/>
          </ac:picMkLst>
        </pc:picChg>
        <pc:picChg chg="del">
          <ac:chgData name="Alan Riewe" userId="cbceee32-17d9-4bf5-9cba-3ab9ab0e7a5e" providerId="ADAL" clId="{D720CC76-4B66-46EE-9A25-3541535A8073}" dt="2020-01-17T15:33:33.588" v="123" actId="478"/>
          <ac:picMkLst>
            <pc:docMk/>
            <pc:sldMk cId="842770028" sldId="260"/>
            <ac:picMk id="27" creationId="{D4A75655-FBFF-4F52-8D3F-73A64F7B4489}"/>
          </ac:picMkLst>
        </pc:picChg>
        <pc:picChg chg="del">
          <ac:chgData name="Alan Riewe" userId="cbceee32-17d9-4bf5-9cba-3ab9ab0e7a5e" providerId="ADAL" clId="{D720CC76-4B66-46EE-9A25-3541535A8073}" dt="2020-01-17T15:33:31.755" v="122" actId="478"/>
          <ac:picMkLst>
            <pc:docMk/>
            <pc:sldMk cId="842770028" sldId="260"/>
            <ac:picMk id="28" creationId="{676F3CF6-3E5A-4B1B-8A81-7A220BC50B9C}"/>
          </ac:picMkLst>
        </pc:picChg>
        <pc:picChg chg="del">
          <ac:chgData name="Alan Riewe" userId="cbceee32-17d9-4bf5-9cba-3ab9ab0e7a5e" providerId="ADAL" clId="{D720CC76-4B66-46EE-9A25-3541535A8073}" dt="2020-01-17T15:33:30.908" v="121" actId="478"/>
          <ac:picMkLst>
            <pc:docMk/>
            <pc:sldMk cId="842770028" sldId="260"/>
            <ac:picMk id="29" creationId="{6A318090-3C32-4E99-A2C1-562DE98E253B}"/>
          </ac:picMkLst>
        </pc:picChg>
        <pc:picChg chg="del mod">
          <ac:chgData name="Alan Riewe" userId="cbceee32-17d9-4bf5-9cba-3ab9ab0e7a5e" providerId="ADAL" clId="{D720CC76-4B66-46EE-9A25-3541535A8073}" dt="2020-01-17T15:33:29.593" v="120" actId="478"/>
          <ac:picMkLst>
            <pc:docMk/>
            <pc:sldMk cId="842770028" sldId="260"/>
            <ac:picMk id="34" creationId="{8A4D344C-6D7A-40E5-87AB-EA3E08994C17}"/>
          </ac:picMkLst>
        </pc:picChg>
        <pc:picChg chg="del">
          <ac:chgData name="Alan Riewe" userId="cbceee32-17d9-4bf5-9cba-3ab9ab0e7a5e" providerId="ADAL" clId="{D720CC76-4B66-46EE-9A25-3541535A8073}" dt="2020-01-17T15:33:28.655" v="119" actId="478"/>
          <ac:picMkLst>
            <pc:docMk/>
            <pc:sldMk cId="842770028" sldId="260"/>
            <ac:picMk id="35" creationId="{1B23BE43-E3A0-422C-A0BD-997A88344136}"/>
          </ac:picMkLst>
        </pc:picChg>
        <pc:picChg chg="del">
          <ac:chgData name="Alan Riewe" userId="cbceee32-17d9-4bf5-9cba-3ab9ab0e7a5e" providerId="ADAL" clId="{D720CC76-4B66-46EE-9A25-3541535A8073}" dt="2020-01-17T15:25:21.264" v="54" actId="478"/>
          <ac:picMkLst>
            <pc:docMk/>
            <pc:sldMk cId="842770028" sldId="260"/>
            <ac:picMk id="37" creationId="{A502CEBB-78F8-4745-83C2-A85A61DB6437}"/>
          </ac:picMkLst>
        </pc:picChg>
        <pc:picChg chg="del">
          <ac:chgData name="Alan Riewe" userId="cbceee32-17d9-4bf5-9cba-3ab9ab0e7a5e" providerId="ADAL" clId="{D720CC76-4B66-46EE-9A25-3541535A8073}" dt="2020-01-17T15:25:22.705" v="55" actId="478"/>
          <ac:picMkLst>
            <pc:docMk/>
            <pc:sldMk cId="842770028" sldId="260"/>
            <ac:picMk id="38" creationId="{5D01CC4F-765A-4810-A776-9CDE2BC7A821}"/>
          </ac:picMkLst>
        </pc:picChg>
      </pc:sldChg>
      <pc:sldChg chg="addSp delSp modSp">
        <pc:chgData name="Alan Riewe" userId="cbceee32-17d9-4bf5-9cba-3ab9ab0e7a5e" providerId="ADAL" clId="{D720CC76-4B66-46EE-9A25-3541535A8073}" dt="2020-01-17T15:35:37.503" v="136" actId="478"/>
        <pc:sldMkLst>
          <pc:docMk/>
          <pc:sldMk cId="3307022572" sldId="261"/>
        </pc:sldMkLst>
        <pc:spChg chg="mod">
          <ac:chgData name="Alan Riewe" userId="cbceee32-17d9-4bf5-9cba-3ab9ab0e7a5e" providerId="ADAL" clId="{D720CC76-4B66-46EE-9A25-3541535A8073}" dt="2020-01-17T15:34:53.058" v="127"/>
          <ac:spMkLst>
            <pc:docMk/>
            <pc:sldMk cId="3307022572" sldId="261"/>
            <ac:spMk id="12" creationId="{0030778A-76C6-4744-9851-3843B1AF8C14}"/>
          </ac:spMkLst>
        </pc:spChg>
        <pc:spChg chg="add mod">
          <ac:chgData name="Alan Riewe" userId="cbceee32-17d9-4bf5-9cba-3ab9ab0e7a5e" providerId="ADAL" clId="{D720CC76-4B66-46EE-9A25-3541535A8073}" dt="2020-01-17T15:25:36.528" v="60" actId="14100"/>
          <ac:spMkLst>
            <pc:docMk/>
            <pc:sldMk cId="3307022572" sldId="261"/>
            <ac:spMk id="14" creationId="{12E4AEAB-BFBC-4C0A-9E9C-78D8FCC170DB}"/>
          </ac:spMkLst>
        </pc:spChg>
        <pc:picChg chg="del">
          <ac:chgData name="Alan Riewe" userId="cbceee32-17d9-4bf5-9cba-3ab9ab0e7a5e" providerId="ADAL" clId="{D720CC76-4B66-46EE-9A25-3541535A8073}" dt="2020-01-17T15:35:37.503" v="136" actId="478"/>
          <ac:picMkLst>
            <pc:docMk/>
            <pc:sldMk cId="3307022572" sldId="261"/>
            <ac:picMk id="37" creationId="{A502CEBB-78F8-4745-83C2-A85A61DB6437}"/>
          </ac:picMkLst>
        </pc:picChg>
      </pc:sldChg>
      <pc:sldChg chg="addSp delSp modSp">
        <pc:chgData name="Alan Riewe" userId="cbceee32-17d9-4bf5-9cba-3ab9ab0e7a5e" providerId="ADAL" clId="{D720CC76-4B66-46EE-9A25-3541535A8073}" dt="2020-01-17T15:35:33.458" v="135" actId="478"/>
        <pc:sldMkLst>
          <pc:docMk/>
          <pc:sldMk cId="3795176489" sldId="262"/>
        </pc:sldMkLst>
        <pc:spChg chg="mod">
          <ac:chgData name="Alan Riewe" userId="cbceee32-17d9-4bf5-9cba-3ab9ab0e7a5e" providerId="ADAL" clId="{D720CC76-4B66-46EE-9A25-3541535A8073}" dt="2020-01-17T15:35:30.550" v="134" actId="14100"/>
          <ac:spMkLst>
            <pc:docMk/>
            <pc:sldMk cId="3795176489" sldId="262"/>
            <ac:spMk id="12" creationId="{0030778A-76C6-4744-9851-3843B1AF8C14}"/>
          </ac:spMkLst>
        </pc:spChg>
        <pc:spChg chg="add mod">
          <ac:chgData name="Alan Riewe" userId="cbceee32-17d9-4bf5-9cba-3ab9ab0e7a5e" providerId="ADAL" clId="{D720CC76-4B66-46EE-9A25-3541535A8073}" dt="2020-01-17T15:25:40.323" v="62" actId="1076"/>
          <ac:spMkLst>
            <pc:docMk/>
            <pc:sldMk cId="3795176489" sldId="262"/>
            <ac:spMk id="25" creationId="{311EE1CE-6451-4FF5-857B-9BBE83ED12DB}"/>
          </ac:spMkLst>
        </pc:spChg>
        <pc:picChg chg="del">
          <ac:chgData name="Alan Riewe" userId="cbceee32-17d9-4bf5-9cba-3ab9ab0e7a5e" providerId="ADAL" clId="{D720CC76-4B66-46EE-9A25-3541535A8073}" dt="2020-01-17T15:35:33.458" v="135" actId="478"/>
          <ac:picMkLst>
            <pc:docMk/>
            <pc:sldMk cId="3795176489" sldId="262"/>
            <ac:picMk id="41" creationId="{2619A348-C7E6-472B-8851-492C2A01575F}"/>
          </ac:picMkLst>
        </pc:picChg>
      </pc:sldChg>
      <pc:sldChg chg="addSp delSp modSp">
        <pc:chgData name="Alan Riewe" userId="cbceee32-17d9-4bf5-9cba-3ab9ab0e7a5e" providerId="ADAL" clId="{D720CC76-4B66-46EE-9A25-3541535A8073}" dt="2020-01-17T15:35:45.554" v="139" actId="478"/>
        <pc:sldMkLst>
          <pc:docMk/>
          <pc:sldMk cId="419273628" sldId="263"/>
        </pc:sldMkLst>
        <pc:spChg chg="mod">
          <ac:chgData name="Alan Riewe" userId="cbceee32-17d9-4bf5-9cba-3ab9ab0e7a5e" providerId="ADAL" clId="{D720CC76-4B66-46EE-9A25-3541535A8073}" dt="2020-01-17T15:34:53.058" v="127"/>
          <ac:spMkLst>
            <pc:docMk/>
            <pc:sldMk cId="419273628" sldId="263"/>
            <ac:spMk id="12" creationId="{0030778A-76C6-4744-9851-3843B1AF8C14}"/>
          </ac:spMkLst>
        </pc:spChg>
        <pc:spChg chg="add mod">
          <ac:chgData name="Alan Riewe" userId="cbceee32-17d9-4bf5-9cba-3ab9ab0e7a5e" providerId="ADAL" clId="{D720CC76-4B66-46EE-9A25-3541535A8073}" dt="2020-01-17T15:25:58.564" v="64" actId="1076"/>
          <ac:spMkLst>
            <pc:docMk/>
            <pc:sldMk cId="419273628" sldId="263"/>
            <ac:spMk id="32" creationId="{97B11547-ABEA-45ED-9C85-C5798EB80575}"/>
          </ac:spMkLst>
        </pc:spChg>
        <pc:picChg chg="del">
          <ac:chgData name="Alan Riewe" userId="cbceee32-17d9-4bf5-9cba-3ab9ab0e7a5e" providerId="ADAL" clId="{D720CC76-4B66-46EE-9A25-3541535A8073}" dt="2020-01-17T15:35:45.554" v="139" actId="478"/>
          <ac:picMkLst>
            <pc:docMk/>
            <pc:sldMk cId="419273628" sldId="263"/>
            <ac:picMk id="28" creationId="{676F3CF6-3E5A-4B1B-8A81-7A220BC50B9C}"/>
          </ac:picMkLst>
        </pc:picChg>
        <pc:picChg chg="del">
          <ac:chgData name="Alan Riewe" userId="cbceee32-17d9-4bf5-9cba-3ab9ab0e7a5e" providerId="ADAL" clId="{D720CC76-4B66-46EE-9A25-3541535A8073}" dt="2020-01-17T15:35:42.740" v="137" actId="478"/>
          <ac:picMkLst>
            <pc:docMk/>
            <pc:sldMk cId="419273628" sldId="263"/>
            <ac:picMk id="41" creationId="{2619A348-C7E6-472B-8851-492C2A01575F}"/>
          </ac:picMkLst>
        </pc:picChg>
        <pc:picChg chg="del">
          <ac:chgData name="Alan Riewe" userId="cbceee32-17d9-4bf5-9cba-3ab9ab0e7a5e" providerId="ADAL" clId="{D720CC76-4B66-46EE-9A25-3541535A8073}" dt="2020-01-17T15:35:43.688" v="138" actId="478"/>
          <ac:picMkLst>
            <pc:docMk/>
            <pc:sldMk cId="419273628" sldId="263"/>
            <ac:picMk id="42" creationId="{3B08F3D6-BF85-4F39-A9AB-980A01DFB0A5}"/>
          </ac:picMkLst>
        </pc:picChg>
      </pc:sldChg>
      <pc:sldChg chg="addSp delSp modSp">
        <pc:chgData name="Alan Riewe" userId="cbceee32-17d9-4bf5-9cba-3ab9ab0e7a5e" providerId="ADAL" clId="{D720CC76-4B66-46EE-9A25-3541535A8073}" dt="2020-01-17T15:36:02.184" v="142" actId="478"/>
        <pc:sldMkLst>
          <pc:docMk/>
          <pc:sldMk cId="2851001217" sldId="264"/>
        </pc:sldMkLst>
        <pc:spChg chg="mod">
          <ac:chgData name="Alan Riewe" userId="cbceee32-17d9-4bf5-9cba-3ab9ab0e7a5e" providerId="ADAL" clId="{D720CC76-4B66-46EE-9A25-3541535A8073}" dt="2020-01-17T15:34:53.058" v="127"/>
          <ac:spMkLst>
            <pc:docMk/>
            <pc:sldMk cId="2851001217" sldId="264"/>
            <ac:spMk id="12" creationId="{0030778A-76C6-4744-9851-3843B1AF8C14}"/>
          </ac:spMkLst>
        </pc:spChg>
        <pc:spChg chg="add mod">
          <ac:chgData name="Alan Riewe" userId="cbceee32-17d9-4bf5-9cba-3ab9ab0e7a5e" providerId="ADAL" clId="{D720CC76-4B66-46EE-9A25-3541535A8073}" dt="2020-01-17T15:26:28.424" v="68" actId="14100"/>
          <ac:spMkLst>
            <pc:docMk/>
            <pc:sldMk cId="2851001217" sldId="264"/>
            <ac:spMk id="25" creationId="{9C8F6911-DF93-47B9-9262-E2B1BB14454E}"/>
          </ac:spMkLst>
        </pc:spChg>
        <pc:picChg chg="del">
          <ac:chgData name="Alan Riewe" userId="cbceee32-17d9-4bf5-9cba-3ab9ab0e7a5e" providerId="ADAL" clId="{D720CC76-4B66-46EE-9A25-3541535A8073}" dt="2020-01-17T15:35:56.149" v="140" actId="478"/>
          <ac:picMkLst>
            <pc:docMk/>
            <pc:sldMk cId="2851001217" sldId="264"/>
            <ac:picMk id="28" creationId="{676F3CF6-3E5A-4B1B-8A81-7A220BC50B9C}"/>
          </ac:picMkLst>
        </pc:picChg>
        <pc:picChg chg="del">
          <ac:chgData name="Alan Riewe" userId="cbceee32-17d9-4bf5-9cba-3ab9ab0e7a5e" providerId="ADAL" clId="{D720CC76-4B66-46EE-9A25-3541535A8073}" dt="2020-01-17T15:36:02.184" v="142" actId="478"/>
          <ac:picMkLst>
            <pc:docMk/>
            <pc:sldMk cId="2851001217" sldId="264"/>
            <ac:picMk id="29" creationId="{6A318090-3C32-4E99-A2C1-562DE98E253B}"/>
          </ac:picMkLst>
        </pc:picChg>
        <pc:picChg chg="del">
          <ac:chgData name="Alan Riewe" userId="cbceee32-17d9-4bf5-9cba-3ab9ab0e7a5e" providerId="ADAL" clId="{D720CC76-4B66-46EE-9A25-3541535A8073}" dt="2020-01-17T15:35:59.783" v="141" actId="478"/>
          <ac:picMkLst>
            <pc:docMk/>
            <pc:sldMk cId="2851001217" sldId="264"/>
            <ac:picMk id="35" creationId="{1B23BE43-E3A0-422C-A0BD-997A88344136}"/>
          </ac:picMkLst>
        </pc:picChg>
      </pc:sldChg>
      <pc:sldChg chg="addSp delSp modSp">
        <pc:chgData name="Alan Riewe" userId="cbceee32-17d9-4bf5-9cba-3ab9ab0e7a5e" providerId="ADAL" clId="{D720CC76-4B66-46EE-9A25-3541535A8073}" dt="2020-01-17T15:36:09.941" v="145" actId="478"/>
        <pc:sldMkLst>
          <pc:docMk/>
          <pc:sldMk cId="1288698709" sldId="265"/>
        </pc:sldMkLst>
        <pc:spChg chg="mod">
          <ac:chgData name="Alan Riewe" userId="cbceee32-17d9-4bf5-9cba-3ab9ab0e7a5e" providerId="ADAL" clId="{D720CC76-4B66-46EE-9A25-3541535A8073}" dt="2020-01-17T15:34:53.058" v="127"/>
          <ac:spMkLst>
            <pc:docMk/>
            <pc:sldMk cId="1288698709" sldId="265"/>
            <ac:spMk id="12" creationId="{0030778A-76C6-4744-9851-3843B1AF8C14}"/>
          </ac:spMkLst>
        </pc:spChg>
        <pc:spChg chg="add mod">
          <ac:chgData name="Alan Riewe" userId="cbceee32-17d9-4bf5-9cba-3ab9ab0e7a5e" providerId="ADAL" clId="{D720CC76-4B66-46EE-9A25-3541535A8073}" dt="2020-01-17T15:26:35.703" v="71" actId="14100"/>
          <ac:spMkLst>
            <pc:docMk/>
            <pc:sldMk cId="1288698709" sldId="265"/>
            <ac:spMk id="23" creationId="{24F52D74-8ACF-49FF-9523-F97E7A73BD6F}"/>
          </ac:spMkLst>
        </pc:spChg>
        <pc:picChg chg="del">
          <ac:chgData name="Alan Riewe" userId="cbceee32-17d9-4bf5-9cba-3ab9ab0e7a5e" providerId="ADAL" clId="{D720CC76-4B66-46EE-9A25-3541535A8073}" dt="2020-01-17T15:36:09.941" v="145" actId="478"/>
          <ac:picMkLst>
            <pc:docMk/>
            <pc:sldMk cId="1288698709" sldId="265"/>
            <ac:picMk id="13" creationId="{5815C848-0DDE-4CAB-823D-62923E8FF438}"/>
          </ac:picMkLst>
        </pc:picChg>
        <pc:picChg chg="del">
          <ac:chgData name="Alan Riewe" userId="cbceee32-17d9-4bf5-9cba-3ab9ab0e7a5e" providerId="ADAL" clId="{D720CC76-4B66-46EE-9A25-3541535A8073}" dt="2020-01-17T15:36:06.363" v="143" actId="478"/>
          <ac:picMkLst>
            <pc:docMk/>
            <pc:sldMk cId="1288698709" sldId="265"/>
            <ac:picMk id="26" creationId="{2FF0D24F-1A15-4E15-8BFE-E29FCBFE8C6B}"/>
          </ac:picMkLst>
        </pc:picChg>
        <pc:picChg chg="del">
          <ac:chgData name="Alan Riewe" userId="cbceee32-17d9-4bf5-9cba-3ab9ab0e7a5e" providerId="ADAL" clId="{D720CC76-4B66-46EE-9A25-3541535A8073}" dt="2020-01-17T15:36:08.104" v="144" actId="478"/>
          <ac:picMkLst>
            <pc:docMk/>
            <pc:sldMk cId="1288698709" sldId="265"/>
            <ac:picMk id="36" creationId="{1C88CF0C-11C0-4795-8D49-B7530300FE75}"/>
          </ac:picMkLst>
        </pc:picChg>
      </pc:sldChg>
      <pc:sldChg chg="addSp delSp modSp">
        <pc:chgData name="Alan Riewe" userId="cbceee32-17d9-4bf5-9cba-3ab9ab0e7a5e" providerId="ADAL" clId="{D720CC76-4B66-46EE-9A25-3541535A8073}" dt="2020-01-17T15:36:19.028" v="148" actId="478"/>
        <pc:sldMkLst>
          <pc:docMk/>
          <pc:sldMk cId="3378743168" sldId="266"/>
        </pc:sldMkLst>
        <pc:spChg chg="mod">
          <ac:chgData name="Alan Riewe" userId="cbceee32-17d9-4bf5-9cba-3ab9ab0e7a5e" providerId="ADAL" clId="{D720CC76-4B66-46EE-9A25-3541535A8073}" dt="2020-01-17T15:34:53.058" v="127"/>
          <ac:spMkLst>
            <pc:docMk/>
            <pc:sldMk cId="3378743168" sldId="266"/>
            <ac:spMk id="12" creationId="{0030778A-76C6-4744-9851-3843B1AF8C14}"/>
          </ac:spMkLst>
        </pc:spChg>
        <pc:spChg chg="add mod">
          <ac:chgData name="Alan Riewe" userId="cbceee32-17d9-4bf5-9cba-3ab9ab0e7a5e" providerId="ADAL" clId="{D720CC76-4B66-46EE-9A25-3541535A8073}" dt="2020-01-17T15:26:47.937" v="73" actId="14100"/>
          <ac:spMkLst>
            <pc:docMk/>
            <pc:sldMk cId="3378743168" sldId="266"/>
            <ac:spMk id="16" creationId="{973CB5F1-6237-43AB-B620-1272A4ED8DDB}"/>
          </ac:spMkLst>
        </pc:spChg>
        <pc:picChg chg="del">
          <ac:chgData name="Alan Riewe" userId="cbceee32-17d9-4bf5-9cba-3ab9ab0e7a5e" providerId="ADAL" clId="{D720CC76-4B66-46EE-9A25-3541535A8073}" dt="2020-01-17T15:36:19.028" v="148" actId="478"/>
          <ac:picMkLst>
            <pc:docMk/>
            <pc:sldMk cId="3378743168" sldId="266"/>
            <ac:picMk id="14" creationId="{A346B73C-6B01-4949-83AA-983CA3FC28E2}"/>
          </ac:picMkLst>
        </pc:picChg>
        <pc:picChg chg="del">
          <ac:chgData name="Alan Riewe" userId="cbceee32-17d9-4bf5-9cba-3ab9ab0e7a5e" providerId="ADAL" clId="{D720CC76-4B66-46EE-9A25-3541535A8073}" dt="2020-01-17T15:36:16.853" v="147" actId="478"/>
          <ac:picMkLst>
            <pc:docMk/>
            <pc:sldMk cId="3378743168" sldId="266"/>
            <ac:picMk id="18" creationId="{91D54F08-B6F9-4A64-B344-16EC48038B57}"/>
          </ac:picMkLst>
        </pc:picChg>
        <pc:picChg chg="del">
          <ac:chgData name="Alan Riewe" userId="cbceee32-17d9-4bf5-9cba-3ab9ab0e7a5e" providerId="ADAL" clId="{D720CC76-4B66-46EE-9A25-3541535A8073}" dt="2020-01-17T15:36:14.147" v="146" actId="478"/>
          <ac:picMkLst>
            <pc:docMk/>
            <pc:sldMk cId="3378743168" sldId="266"/>
            <ac:picMk id="38" creationId="{5D01CC4F-765A-4810-A776-9CDE2BC7A821}"/>
          </ac:picMkLst>
        </pc:picChg>
      </pc:sldChg>
      <pc:sldChg chg="addSp delSp modSp">
        <pc:chgData name="Alan Riewe" userId="cbceee32-17d9-4bf5-9cba-3ab9ab0e7a5e" providerId="ADAL" clId="{D720CC76-4B66-46EE-9A25-3541535A8073}" dt="2020-01-17T15:36:24.227" v="151" actId="478"/>
        <pc:sldMkLst>
          <pc:docMk/>
          <pc:sldMk cId="1851462727" sldId="267"/>
        </pc:sldMkLst>
        <pc:spChg chg="mod">
          <ac:chgData name="Alan Riewe" userId="cbceee32-17d9-4bf5-9cba-3ab9ab0e7a5e" providerId="ADAL" clId="{D720CC76-4B66-46EE-9A25-3541535A8073}" dt="2020-01-17T15:34:53.058" v="127"/>
          <ac:spMkLst>
            <pc:docMk/>
            <pc:sldMk cId="1851462727" sldId="267"/>
            <ac:spMk id="12" creationId="{0030778A-76C6-4744-9851-3843B1AF8C14}"/>
          </ac:spMkLst>
        </pc:spChg>
        <pc:spChg chg="add mod">
          <ac:chgData name="Alan Riewe" userId="cbceee32-17d9-4bf5-9cba-3ab9ab0e7a5e" providerId="ADAL" clId="{D720CC76-4B66-46EE-9A25-3541535A8073}" dt="2020-01-17T15:26:55.786" v="76" actId="14100"/>
          <ac:spMkLst>
            <pc:docMk/>
            <pc:sldMk cId="1851462727" sldId="267"/>
            <ac:spMk id="25" creationId="{E847C01A-842E-4978-B727-DCC20E4FB69D}"/>
          </ac:spMkLst>
        </pc:spChg>
        <pc:picChg chg="del">
          <ac:chgData name="Alan Riewe" userId="cbceee32-17d9-4bf5-9cba-3ab9ab0e7a5e" providerId="ADAL" clId="{D720CC76-4B66-46EE-9A25-3541535A8073}" dt="2020-01-17T15:36:24.227" v="151" actId="478"/>
          <ac:picMkLst>
            <pc:docMk/>
            <pc:sldMk cId="1851462727" sldId="267"/>
            <ac:picMk id="27" creationId="{D4A75655-FBFF-4F52-8D3F-73A64F7B4489}"/>
          </ac:picMkLst>
        </pc:picChg>
        <pc:picChg chg="del">
          <ac:chgData name="Alan Riewe" userId="cbceee32-17d9-4bf5-9cba-3ab9ab0e7a5e" providerId="ADAL" clId="{D720CC76-4B66-46EE-9A25-3541535A8073}" dt="2020-01-17T15:36:21.435" v="149" actId="478"/>
          <ac:picMkLst>
            <pc:docMk/>
            <pc:sldMk cId="1851462727" sldId="267"/>
            <ac:picMk id="35" creationId="{1B23BE43-E3A0-422C-A0BD-997A88344136}"/>
          </ac:picMkLst>
        </pc:picChg>
        <pc:picChg chg="del">
          <ac:chgData name="Alan Riewe" userId="cbceee32-17d9-4bf5-9cba-3ab9ab0e7a5e" providerId="ADAL" clId="{D720CC76-4B66-46EE-9A25-3541535A8073}" dt="2020-01-17T15:36:22.322" v="150" actId="478"/>
          <ac:picMkLst>
            <pc:docMk/>
            <pc:sldMk cId="1851462727" sldId="267"/>
            <ac:picMk id="41" creationId="{2619A348-C7E6-472B-8851-492C2A01575F}"/>
          </ac:picMkLst>
        </pc:picChg>
      </pc:sldChg>
      <pc:sldChg chg="addSp modSp">
        <pc:chgData name="Alan Riewe" userId="cbceee32-17d9-4bf5-9cba-3ab9ab0e7a5e" providerId="ADAL" clId="{D720CC76-4B66-46EE-9A25-3541535A8073}" dt="2020-01-17T15:34:53.058" v="127"/>
        <pc:sldMkLst>
          <pc:docMk/>
          <pc:sldMk cId="2272488829" sldId="268"/>
        </pc:sldMkLst>
        <pc:spChg chg="mod">
          <ac:chgData name="Alan Riewe" userId="cbceee32-17d9-4bf5-9cba-3ab9ab0e7a5e" providerId="ADAL" clId="{D720CC76-4B66-46EE-9A25-3541535A8073}" dt="2020-01-17T15:34:53.058" v="127"/>
          <ac:spMkLst>
            <pc:docMk/>
            <pc:sldMk cId="2272488829" sldId="268"/>
            <ac:spMk id="12" creationId="{0030778A-76C6-4744-9851-3843B1AF8C14}"/>
          </ac:spMkLst>
        </pc:spChg>
        <pc:spChg chg="add mod">
          <ac:chgData name="Alan Riewe" userId="cbceee32-17d9-4bf5-9cba-3ab9ab0e7a5e" providerId="ADAL" clId="{D720CC76-4B66-46EE-9A25-3541535A8073}" dt="2020-01-17T15:30:57.838" v="79" actId="1076"/>
          <ac:spMkLst>
            <pc:docMk/>
            <pc:sldMk cId="2272488829" sldId="268"/>
            <ac:spMk id="21" creationId="{E98A6BFF-CBDD-4164-9239-F3BAF2B9D695}"/>
          </ac:spMkLst>
        </pc:spChg>
        <pc:graphicFrameChg chg="modGraphic">
          <ac:chgData name="Alan Riewe" userId="cbceee32-17d9-4bf5-9cba-3ab9ab0e7a5e" providerId="ADAL" clId="{D720CC76-4B66-46EE-9A25-3541535A8073}" dt="2020-01-17T15:30:54.159" v="77" actId="2166"/>
          <ac:graphicFrameMkLst>
            <pc:docMk/>
            <pc:sldMk cId="2272488829" sldId="268"/>
            <ac:graphicFrameMk id="51" creationId="{A09EB10A-E87B-44FB-8717-0112660815B3}"/>
          </ac:graphicFrameMkLst>
        </pc:graphicFrameChg>
      </pc:sldChg>
      <pc:sldChg chg="addSp delSp modSp">
        <pc:chgData name="Alan Riewe" userId="cbceee32-17d9-4bf5-9cba-3ab9ab0e7a5e" providerId="ADAL" clId="{D720CC76-4B66-46EE-9A25-3541535A8073}" dt="2020-01-17T15:36:31.761" v="154" actId="478"/>
        <pc:sldMkLst>
          <pc:docMk/>
          <pc:sldMk cId="2102664339" sldId="269"/>
        </pc:sldMkLst>
        <pc:spChg chg="mod">
          <ac:chgData name="Alan Riewe" userId="cbceee32-17d9-4bf5-9cba-3ab9ab0e7a5e" providerId="ADAL" clId="{D720CC76-4B66-46EE-9A25-3541535A8073}" dt="2020-01-17T15:34:53.058" v="127"/>
          <ac:spMkLst>
            <pc:docMk/>
            <pc:sldMk cId="2102664339" sldId="269"/>
            <ac:spMk id="12" creationId="{0030778A-76C6-4744-9851-3843B1AF8C14}"/>
          </ac:spMkLst>
        </pc:spChg>
        <pc:spChg chg="add mod">
          <ac:chgData name="Alan Riewe" userId="cbceee32-17d9-4bf5-9cba-3ab9ab0e7a5e" providerId="ADAL" clId="{D720CC76-4B66-46EE-9A25-3541535A8073}" dt="2020-01-17T15:31:02.221" v="81" actId="1076"/>
          <ac:spMkLst>
            <pc:docMk/>
            <pc:sldMk cId="2102664339" sldId="269"/>
            <ac:spMk id="31" creationId="{8256DE4B-7D43-4FD1-BB27-D7BE841B7542}"/>
          </ac:spMkLst>
        </pc:spChg>
        <pc:picChg chg="del">
          <ac:chgData name="Alan Riewe" userId="cbceee32-17d9-4bf5-9cba-3ab9ab0e7a5e" providerId="ADAL" clId="{D720CC76-4B66-46EE-9A25-3541535A8073}" dt="2020-01-17T15:36:31.761" v="154" actId="478"/>
          <ac:picMkLst>
            <pc:docMk/>
            <pc:sldMk cId="2102664339" sldId="269"/>
            <ac:picMk id="23" creationId="{033364CA-A663-4626-BA5A-1151245092BF}"/>
          </ac:picMkLst>
        </pc:picChg>
        <pc:picChg chg="del">
          <ac:chgData name="Alan Riewe" userId="cbceee32-17d9-4bf5-9cba-3ab9ab0e7a5e" providerId="ADAL" clId="{D720CC76-4B66-46EE-9A25-3541535A8073}" dt="2020-01-17T15:36:28.369" v="152" actId="478"/>
          <ac:picMkLst>
            <pc:docMk/>
            <pc:sldMk cId="2102664339" sldId="269"/>
            <ac:picMk id="30" creationId="{4367A826-95C4-4DA9-8669-68750AE5E0A9}"/>
          </ac:picMkLst>
        </pc:picChg>
        <pc:picChg chg="del">
          <ac:chgData name="Alan Riewe" userId="cbceee32-17d9-4bf5-9cba-3ab9ab0e7a5e" providerId="ADAL" clId="{D720CC76-4B66-46EE-9A25-3541535A8073}" dt="2020-01-17T15:36:29.372" v="153" actId="478"/>
          <ac:picMkLst>
            <pc:docMk/>
            <pc:sldMk cId="2102664339" sldId="269"/>
            <ac:picMk id="36" creationId="{1C88CF0C-11C0-4795-8D49-B7530300FE75}"/>
          </ac:picMkLst>
        </pc:picChg>
      </pc:sldChg>
      <pc:sldChg chg="addSp delSp modSp">
        <pc:chgData name="Alan Riewe" userId="cbceee32-17d9-4bf5-9cba-3ab9ab0e7a5e" providerId="ADAL" clId="{D720CC76-4B66-46EE-9A25-3541535A8073}" dt="2020-01-17T15:36:42.189" v="160" actId="478"/>
        <pc:sldMkLst>
          <pc:docMk/>
          <pc:sldMk cId="3894968620" sldId="270"/>
        </pc:sldMkLst>
        <pc:spChg chg="mod">
          <ac:chgData name="Alan Riewe" userId="cbceee32-17d9-4bf5-9cba-3ab9ab0e7a5e" providerId="ADAL" clId="{D720CC76-4B66-46EE-9A25-3541535A8073}" dt="2020-01-17T15:34:53.058" v="127"/>
          <ac:spMkLst>
            <pc:docMk/>
            <pc:sldMk cId="3894968620" sldId="270"/>
            <ac:spMk id="12" creationId="{0030778A-76C6-4744-9851-3843B1AF8C14}"/>
          </ac:spMkLst>
        </pc:spChg>
        <pc:spChg chg="add mod">
          <ac:chgData name="Alan Riewe" userId="cbceee32-17d9-4bf5-9cba-3ab9ab0e7a5e" providerId="ADAL" clId="{D720CC76-4B66-46EE-9A25-3541535A8073}" dt="2020-01-17T15:31:13.318" v="85" actId="14100"/>
          <ac:spMkLst>
            <pc:docMk/>
            <pc:sldMk cId="3894968620" sldId="270"/>
            <ac:spMk id="23" creationId="{5BDF0D0A-1A29-460F-9BEB-16A5DE8553FA}"/>
          </ac:spMkLst>
        </pc:spChg>
        <pc:picChg chg="del">
          <ac:chgData name="Alan Riewe" userId="cbceee32-17d9-4bf5-9cba-3ab9ab0e7a5e" providerId="ADAL" clId="{D720CC76-4B66-46EE-9A25-3541535A8073}" dt="2020-01-17T15:36:40.230" v="158" actId="478"/>
          <ac:picMkLst>
            <pc:docMk/>
            <pc:sldMk cId="3894968620" sldId="270"/>
            <ac:picMk id="19" creationId="{367AC852-5B8F-4A25-918D-937B2118A343}"/>
          </ac:picMkLst>
        </pc:picChg>
        <pc:picChg chg="del">
          <ac:chgData name="Alan Riewe" userId="cbceee32-17d9-4bf5-9cba-3ab9ab0e7a5e" providerId="ADAL" clId="{D720CC76-4B66-46EE-9A25-3541535A8073}" dt="2020-01-17T15:36:41.086" v="159" actId="478"/>
          <ac:picMkLst>
            <pc:docMk/>
            <pc:sldMk cId="3894968620" sldId="270"/>
            <ac:picMk id="20" creationId="{43D2CE69-0EBD-4D2C-A9A2-49E7AA48C44B}"/>
          </ac:picMkLst>
        </pc:picChg>
        <pc:picChg chg="del">
          <ac:chgData name="Alan Riewe" userId="cbceee32-17d9-4bf5-9cba-3ab9ab0e7a5e" providerId="ADAL" clId="{D720CC76-4B66-46EE-9A25-3541535A8073}" dt="2020-01-17T15:36:42.189" v="160" actId="478"/>
          <ac:picMkLst>
            <pc:docMk/>
            <pc:sldMk cId="3894968620" sldId="270"/>
            <ac:picMk id="21" creationId="{2174628A-AB07-41DB-9830-E1968802A570}"/>
          </ac:picMkLst>
        </pc:picChg>
        <pc:picChg chg="del">
          <ac:chgData name="Alan Riewe" userId="cbceee32-17d9-4bf5-9cba-3ab9ab0e7a5e" providerId="ADAL" clId="{D720CC76-4B66-46EE-9A25-3541535A8073}" dt="2020-01-17T15:36:38.699" v="157" actId="478"/>
          <ac:picMkLst>
            <pc:docMk/>
            <pc:sldMk cId="3894968620" sldId="270"/>
            <ac:picMk id="28" creationId="{676F3CF6-3E5A-4B1B-8A81-7A220BC50B9C}"/>
          </ac:picMkLst>
        </pc:picChg>
        <pc:picChg chg="del">
          <ac:chgData name="Alan Riewe" userId="cbceee32-17d9-4bf5-9cba-3ab9ab0e7a5e" providerId="ADAL" clId="{D720CC76-4B66-46EE-9A25-3541535A8073}" dt="2020-01-17T15:36:35.989" v="155" actId="478"/>
          <ac:picMkLst>
            <pc:docMk/>
            <pc:sldMk cId="3894968620" sldId="270"/>
            <ac:picMk id="37" creationId="{A502CEBB-78F8-4745-83C2-A85A61DB6437}"/>
          </ac:picMkLst>
        </pc:picChg>
        <pc:picChg chg="del">
          <ac:chgData name="Alan Riewe" userId="cbceee32-17d9-4bf5-9cba-3ab9ab0e7a5e" providerId="ADAL" clId="{D720CC76-4B66-46EE-9A25-3541535A8073}" dt="2020-01-17T15:36:36.875" v="156" actId="478"/>
          <ac:picMkLst>
            <pc:docMk/>
            <pc:sldMk cId="3894968620" sldId="270"/>
            <ac:picMk id="40" creationId="{BF678875-BE6B-49E5-AC18-F167347E8F24}"/>
          </ac:picMkLst>
        </pc:picChg>
      </pc:sldChg>
      <pc:sldChg chg="addSp modSp">
        <pc:chgData name="Alan Riewe" userId="cbceee32-17d9-4bf5-9cba-3ab9ab0e7a5e" providerId="ADAL" clId="{D720CC76-4B66-46EE-9A25-3541535A8073}" dt="2020-01-17T15:34:53.058" v="127"/>
        <pc:sldMkLst>
          <pc:docMk/>
          <pc:sldMk cId="585932598" sldId="271"/>
        </pc:sldMkLst>
        <pc:spChg chg="mod">
          <ac:chgData name="Alan Riewe" userId="cbceee32-17d9-4bf5-9cba-3ab9ab0e7a5e" providerId="ADAL" clId="{D720CC76-4B66-46EE-9A25-3541535A8073}" dt="2020-01-17T15:34:53.058" v="127"/>
          <ac:spMkLst>
            <pc:docMk/>
            <pc:sldMk cId="585932598" sldId="271"/>
            <ac:spMk id="12" creationId="{0030778A-76C6-4744-9851-3843B1AF8C14}"/>
          </ac:spMkLst>
        </pc:spChg>
        <pc:spChg chg="add">
          <ac:chgData name="Alan Riewe" userId="cbceee32-17d9-4bf5-9cba-3ab9ab0e7a5e" providerId="ADAL" clId="{D720CC76-4B66-46EE-9A25-3541535A8073}" dt="2020-01-17T15:31:26.304" v="87"/>
          <ac:spMkLst>
            <pc:docMk/>
            <pc:sldMk cId="585932598" sldId="271"/>
            <ac:spMk id="18" creationId="{38E0074D-7FDC-48BC-9A98-AD817E729C6D}"/>
          </ac:spMkLst>
        </pc:spChg>
        <pc:graphicFrameChg chg="modGraphic">
          <ac:chgData name="Alan Riewe" userId="cbceee32-17d9-4bf5-9cba-3ab9ab0e7a5e" providerId="ADAL" clId="{D720CC76-4B66-46EE-9A25-3541535A8073}" dt="2020-01-17T15:31:24.953" v="86" actId="2166"/>
          <ac:graphicFrameMkLst>
            <pc:docMk/>
            <pc:sldMk cId="585932598" sldId="271"/>
            <ac:graphicFrameMk id="49" creationId="{CD18DBEE-3C1C-4AA3-A811-5C6A70C95C38}"/>
          </ac:graphicFrameMkLst>
        </pc:graphicFrameChg>
      </pc:sldChg>
      <pc:sldChg chg="addSp delSp modSp">
        <pc:chgData name="Alan Riewe" userId="cbceee32-17d9-4bf5-9cba-3ab9ab0e7a5e" providerId="ADAL" clId="{D720CC76-4B66-46EE-9A25-3541535A8073}" dt="2020-01-17T15:37:20.331" v="165" actId="478"/>
        <pc:sldMkLst>
          <pc:docMk/>
          <pc:sldMk cId="1756369603" sldId="272"/>
        </pc:sldMkLst>
        <pc:spChg chg="mod">
          <ac:chgData name="Alan Riewe" userId="cbceee32-17d9-4bf5-9cba-3ab9ab0e7a5e" providerId="ADAL" clId="{D720CC76-4B66-46EE-9A25-3541535A8073}" dt="2020-01-17T15:34:53.058" v="127"/>
          <ac:spMkLst>
            <pc:docMk/>
            <pc:sldMk cId="1756369603" sldId="272"/>
            <ac:spMk id="12" creationId="{0030778A-76C6-4744-9851-3843B1AF8C14}"/>
          </ac:spMkLst>
        </pc:spChg>
        <pc:spChg chg="add">
          <ac:chgData name="Alan Riewe" userId="cbceee32-17d9-4bf5-9cba-3ab9ab0e7a5e" providerId="ADAL" clId="{D720CC76-4B66-46EE-9A25-3541535A8073}" dt="2020-01-17T15:31:30.269" v="88"/>
          <ac:spMkLst>
            <pc:docMk/>
            <pc:sldMk cId="1756369603" sldId="272"/>
            <ac:spMk id="20" creationId="{B12B7731-8A4C-4A9E-8D37-AE0AB4976EB5}"/>
          </ac:spMkLst>
        </pc:spChg>
        <pc:picChg chg="del">
          <ac:chgData name="Alan Riewe" userId="cbceee32-17d9-4bf5-9cba-3ab9ab0e7a5e" providerId="ADAL" clId="{D720CC76-4B66-46EE-9A25-3541535A8073}" dt="2020-01-17T15:37:20.014" v="164" actId="478"/>
          <ac:picMkLst>
            <pc:docMk/>
            <pc:sldMk cId="1756369603" sldId="272"/>
            <ac:picMk id="13" creationId="{5815C848-0DDE-4CAB-823D-62923E8FF438}"/>
          </ac:picMkLst>
        </pc:picChg>
        <pc:picChg chg="del">
          <ac:chgData name="Alan Riewe" userId="cbceee32-17d9-4bf5-9cba-3ab9ab0e7a5e" providerId="ADAL" clId="{D720CC76-4B66-46EE-9A25-3541535A8073}" dt="2020-01-17T15:37:18.864" v="163" actId="478"/>
          <ac:picMkLst>
            <pc:docMk/>
            <pc:sldMk cId="1756369603" sldId="272"/>
            <ac:picMk id="17" creationId="{F9F57D91-0185-465F-8CF4-591C74021049}"/>
          </ac:picMkLst>
        </pc:picChg>
        <pc:picChg chg="del">
          <ac:chgData name="Alan Riewe" userId="cbceee32-17d9-4bf5-9cba-3ab9ab0e7a5e" providerId="ADAL" clId="{D720CC76-4B66-46EE-9A25-3541535A8073}" dt="2020-01-17T15:37:17.924" v="162" actId="478"/>
          <ac:picMkLst>
            <pc:docMk/>
            <pc:sldMk cId="1756369603" sldId="272"/>
            <ac:picMk id="27" creationId="{D4A75655-FBFF-4F52-8D3F-73A64F7B4489}"/>
          </ac:picMkLst>
        </pc:picChg>
        <pc:picChg chg="del">
          <ac:chgData name="Alan Riewe" userId="cbceee32-17d9-4bf5-9cba-3ab9ab0e7a5e" providerId="ADAL" clId="{D720CC76-4B66-46EE-9A25-3541535A8073}" dt="2020-01-17T15:37:16.442" v="161" actId="478"/>
          <ac:picMkLst>
            <pc:docMk/>
            <pc:sldMk cId="1756369603" sldId="272"/>
            <ac:picMk id="28" creationId="{676F3CF6-3E5A-4B1B-8A81-7A220BC50B9C}"/>
          </ac:picMkLst>
        </pc:picChg>
        <pc:picChg chg="del">
          <ac:chgData name="Alan Riewe" userId="cbceee32-17d9-4bf5-9cba-3ab9ab0e7a5e" providerId="ADAL" clId="{D720CC76-4B66-46EE-9A25-3541535A8073}" dt="2020-01-17T15:37:20.331" v="165" actId="478"/>
          <ac:picMkLst>
            <pc:docMk/>
            <pc:sldMk cId="1756369603" sldId="272"/>
            <ac:picMk id="41" creationId="{2619A348-C7E6-472B-8851-492C2A01575F}"/>
          </ac:picMkLst>
        </pc:picChg>
      </pc:sldChg>
      <pc:sldChg chg="addSp delSp modSp">
        <pc:chgData name="Alan Riewe" userId="cbceee32-17d9-4bf5-9cba-3ab9ab0e7a5e" providerId="ADAL" clId="{D720CC76-4B66-46EE-9A25-3541535A8073}" dt="2020-01-17T15:37:25.665" v="167" actId="478"/>
        <pc:sldMkLst>
          <pc:docMk/>
          <pc:sldMk cId="3461217507" sldId="273"/>
        </pc:sldMkLst>
        <pc:spChg chg="mod">
          <ac:chgData name="Alan Riewe" userId="cbceee32-17d9-4bf5-9cba-3ab9ab0e7a5e" providerId="ADAL" clId="{D720CC76-4B66-46EE-9A25-3541535A8073}" dt="2020-01-17T15:34:53.058" v="127"/>
          <ac:spMkLst>
            <pc:docMk/>
            <pc:sldMk cId="3461217507" sldId="273"/>
            <ac:spMk id="12" creationId="{0030778A-76C6-4744-9851-3843B1AF8C14}"/>
          </ac:spMkLst>
        </pc:spChg>
        <pc:spChg chg="add mod">
          <ac:chgData name="Alan Riewe" userId="cbceee32-17d9-4bf5-9cba-3ab9ab0e7a5e" providerId="ADAL" clId="{D720CC76-4B66-46EE-9A25-3541535A8073}" dt="2020-01-17T15:32:01.460" v="94" actId="14100"/>
          <ac:spMkLst>
            <pc:docMk/>
            <pc:sldMk cId="3461217507" sldId="273"/>
            <ac:spMk id="13" creationId="{A1970139-1BF1-4AE5-9D13-4039C29E672D}"/>
          </ac:spMkLst>
        </pc:spChg>
        <pc:graphicFrameChg chg="modGraphic">
          <ac:chgData name="Alan Riewe" userId="cbceee32-17d9-4bf5-9cba-3ab9ab0e7a5e" providerId="ADAL" clId="{D720CC76-4B66-46EE-9A25-3541535A8073}" dt="2020-01-17T15:32:08.394" v="95" actId="207"/>
          <ac:graphicFrameMkLst>
            <pc:docMk/>
            <pc:sldMk cId="3461217507" sldId="273"/>
            <ac:graphicFrameMk id="49" creationId="{BCE31463-12BF-465A-A1FE-CBD8CD564B99}"/>
          </ac:graphicFrameMkLst>
        </pc:graphicFrameChg>
        <pc:picChg chg="del">
          <ac:chgData name="Alan Riewe" userId="cbceee32-17d9-4bf5-9cba-3ab9ab0e7a5e" providerId="ADAL" clId="{D720CC76-4B66-46EE-9A25-3541535A8073}" dt="2020-01-17T15:37:25.665" v="167" actId="478"/>
          <ac:picMkLst>
            <pc:docMk/>
            <pc:sldMk cId="3461217507" sldId="273"/>
            <ac:picMk id="26" creationId="{2FF0D24F-1A15-4E15-8BFE-E29FCBFE8C6B}"/>
          </ac:picMkLst>
        </pc:picChg>
        <pc:picChg chg="del">
          <ac:chgData name="Alan Riewe" userId="cbceee32-17d9-4bf5-9cba-3ab9ab0e7a5e" providerId="ADAL" clId="{D720CC76-4B66-46EE-9A25-3541535A8073}" dt="2020-01-17T15:37:24.056" v="166" actId="478"/>
          <ac:picMkLst>
            <pc:docMk/>
            <pc:sldMk cId="3461217507" sldId="273"/>
            <ac:picMk id="37" creationId="{A502CEBB-78F8-4745-83C2-A85A61DB6437}"/>
          </ac:picMkLst>
        </pc:picChg>
      </pc:sldChg>
      <pc:sldChg chg="addSp delSp modSp">
        <pc:chgData name="Alan Riewe" userId="cbceee32-17d9-4bf5-9cba-3ab9ab0e7a5e" providerId="ADAL" clId="{D720CC76-4B66-46EE-9A25-3541535A8073}" dt="2020-01-17T15:37:49.769" v="173"/>
        <pc:sldMkLst>
          <pc:docMk/>
          <pc:sldMk cId="4214428579" sldId="274"/>
        </pc:sldMkLst>
        <pc:spChg chg="mod">
          <ac:chgData name="Alan Riewe" userId="cbceee32-17d9-4bf5-9cba-3ab9ab0e7a5e" providerId="ADAL" clId="{D720CC76-4B66-46EE-9A25-3541535A8073}" dt="2020-01-17T15:34:53.058" v="127"/>
          <ac:spMkLst>
            <pc:docMk/>
            <pc:sldMk cId="4214428579" sldId="274"/>
            <ac:spMk id="12" creationId="{0030778A-76C6-4744-9851-3843B1AF8C14}"/>
          </ac:spMkLst>
        </pc:spChg>
        <pc:spChg chg="add">
          <ac:chgData name="Alan Riewe" userId="cbceee32-17d9-4bf5-9cba-3ab9ab0e7a5e" providerId="ADAL" clId="{D720CC76-4B66-46EE-9A25-3541535A8073}" dt="2020-01-17T15:37:49.769" v="173"/>
          <ac:spMkLst>
            <pc:docMk/>
            <pc:sldMk cId="4214428579" sldId="274"/>
            <ac:spMk id="30" creationId="{2614752D-99CE-4D3B-84CC-DDF2AB1D2FB1}"/>
          </ac:spMkLst>
        </pc:spChg>
        <pc:picChg chg="del">
          <ac:chgData name="Alan Riewe" userId="cbceee32-17d9-4bf5-9cba-3ab9ab0e7a5e" providerId="ADAL" clId="{D720CC76-4B66-46EE-9A25-3541535A8073}" dt="2020-01-17T15:37:35.721" v="171" actId="478"/>
          <ac:picMkLst>
            <pc:docMk/>
            <pc:sldMk cId="4214428579" sldId="274"/>
            <ac:picMk id="5" creationId="{514FEE84-D0C5-4DAE-AF6D-980BB5158F19}"/>
          </ac:picMkLst>
        </pc:picChg>
        <pc:picChg chg="del">
          <ac:chgData name="Alan Riewe" userId="cbceee32-17d9-4bf5-9cba-3ab9ab0e7a5e" providerId="ADAL" clId="{D720CC76-4B66-46EE-9A25-3541535A8073}" dt="2020-01-17T15:37:37.982" v="172" actId="478"/>
          <ac:picMkLst>
            <pc:docMk/>
            <pc:sldMk cId="4214428579" sldId="274"/>
            <ac:picMk id="26" creationId="{2FF0D24F-1A15-4E15-8BFE-E29FCBFE8C6B}"/>
          </ac:picMkLst>
        </pc:picChg>
        <pc:picChg chg="del">
          <ac:chgData name="Alan Riewe" userId="cbceee32-17d9-4bf5-9cba-3ab9ab0e7a5e" providerId="ADAL" clId="{D720CC76-4B66-46EE-9A25-3541535A8073}" dt="2020-01-17T15:37:32.465" v="170" actId="478"/>
          <ac:picMkLst>
            <pc:docMk/>
            <pc:sldMk cId="4214428579" sldId="274"/>
            <ac:picMk id="35" creationId="{1B23BE43-E3A0-422C-A0BD-997A88344136}"/>
          </ac:picMkLst>
        </pc:picChg>
        <pc:picChg chg="del">
          <ac:chgData name="Alan Riewe" userId="cbceee32-17d9-4bf5-9cba-3ab9ab0e7a5e" providerId="ADAL" clId="{D720CC76-4B66-46EE-9A25-3541535A8073}" dt="2020-01-17T15:37:31.641" v="169" actId="478"/>
          <ac:picMkLst>
            <pc:docMk/>
            <pc:sldMk cId="4214428579" sldId="274"/>
            <ac:picMk id="37" creationId="{A502CEBB-78F8-4745-83C2-A85A61DB6437}"/>
          </ac:picMkLst>
        </pc:picChg>
        <pc:picChg chg="del">
          <ac:chgData name="Alan Riewe" userId="cbceee32-17d9-4bf5-9cba-3ab9ab0e7a5e" providerId="ADAL" clId="{D720CC76-4B66-46EE-9A25-3541535A8073}" dt="2020-01-17T15:37:31.229" v="168" actId="478"/>
          <ac:picMkLst>
            <pc:docMk/>
            <pc:sldMk cId="4214428579" sldId="274"/>
            <ac:picMk id="38" creationId="{5D01CC4F-765A-4810-A776-9CDE2BC7A821}"/>
          </ac:picMkLst>
        </pc:picChg>
      </pc:sldChg>
      <pc:sldChg chg="addSp delSp modSp">
        <pc:chgData name="Alan Riewe" userId="cbceee32-17d9-4bf5-9cba-3ab9ab0e7a5e" providerId="ADAL" clId="{D720CC76-4B66-46EE-9A25-3541535A8073}" dt="2020-01-17T15:37:59.843" v="175" actId="478"/>
        <pc:sldMkLst>
          <pc:docMk/>
          <pc:sldMk cId="279358554" sldId="275"/>
        </pc:sldMkLst>
        <pc:spChg chg="mod">
          <ac:chgData name="Alan Riewe" userId="cbceee32-17d9-4bf5-9cba-3ab9ab0e7a5e" providerId="ADAL" clId="{D720CC76-4B66-46EE-9A25-3541535A8073}" dt="2020-01-17T15:34:53.058" v="127"/>
          <ac:spMkLst>
            <pc:docMk/>
            <pc:sldMk cId="279358554" sldId="275"/>
            <ac:spMk id="12" creationId="{0030778A-76C6-4744-9851-3843B1AF8C14}"/>
          </ac:spMkLst>
        </pc:spChg>
        <pc:spChg chg="add mod">
          <ac:chgData name="Alan Riewe" userId="cbceee32-17d9-4bf5-9cba-3ab9ab0e7a5e" providerId="ADAL" clId="{D720CC76-4B66-46EE-9A25-3541535A8073}" dt="2020-01-17T15:32:21.529" v="100" actId="1076"/>
          <ac:spMkLst>
            <pc:docMk/>
            <pc:sldMk cId="279358554" sldId="275"/>
            <ac:spMk id="16" creationId="{3502D6DA-030E-4860-AE9D-AAA5218DE3F1}"/>
          </ac:spMkLst>
        </pc:spChg>
        <pc:graphicFrameChg chg="modGraphic">
          <ac:chgData name="Alan Riewe" userId="cbceee32-17d9-4bf5-9cba-3ab9ab0e7a5e" providerId="ADAL" clId="{D720CC76-4B66-46EE-9A25-3541535A8073}" dt="2020-01-17T15:32:15.914" v="96" actId="207"/>
          <ac:graphicFrameMkLst>
            <pc:docMk/>
            <pc:sldMk cId="279358554" sldId="275"/>
            <ac:graphicFrameMk id="49" creationId="{852C0707-D791-4DAD-8B5B-0D8DB3B697A7}"/>
          </ac:graphicFrameMkLst>
        </pc:graphicFrameChg>
        <pc:picChg chg="del">
          <ac:chgData name="Alan Riewe" userId="cbceee32-17d9-4bf5-9cba-3ab9ab0e7a5e" providerId="ADAL" clId="{D720CC76-4B66-46EE-9A25-3541535A8073}" dt="2020-01-17T15:37:59.843" v="175" actId="478"/>
          <ac:picMkLst>
            <pc:docMk/>
            <pc:sldMk cId="279358554" sldId="275"/>
            <ac:picMk id="11" creationId="{2E44457C-FEBA-45A6-BADA-9AEE420EE379}"/>
          </ac:picMkLst>
        </pc:picChg>
        <pc:picChg chg="del">
          <ac:chgData name="Alan Riewe" userId="cbceee32-17d9-4bf5-9cba-3ab9ab0e7a5e" providerId="ADAL" clId="{D720CC76-4B66-46EE-9A25-3541535A8073}" dt="2020-01-17T15:37:56.954" v="174" actId="478"/>
          <ac:picMkLst>
            <pc:docMk/>
            <pc:sldMk cId="279358554" sldId="275"/>
            <ac:picMk id="28" creationId="{676F3CF6-3E5A-4B1B-8A81-7A220BC50B9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DA6598-F492-4C06-80F9-5276A3E8B6DE}" type="datetimeFigureOut">
              <a:rPr lang="en-CA" smtClean="0"/>
              <a:t>2020-01-17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D4ED3F-9115-4137-A891-88190A4620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4962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E7D1D-91A1-4B71-AE25-67F0E37548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8BAA11-7DF5-4903-B40A-7732A97945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C70F12-64C0-4C92-B23D-AEDDBD929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89F95-7482-4751-A422-D630A3023146}" type="datetime1">
              <a:rPr lang="en-CA" smtClean="0"/>
              <a:t>2020-01-17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50723-EE2D-46F8-9E9A-2C5E187A4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01395-125F-4E45-8CFF-593886830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3456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450AC-E3E2-4793-9CBC-BE686FC51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436D23-E127-459D-A449-0C819368EF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C953DC-3E30-48A0-8CEB-FF7B9EA86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FAD4E-32FC-4CF3-BC02-B02A2EF2EA55}" type="datetime1">
              <a:rPr lang="en-CA" smtClean="0"/>
              <a:t>2020-01-17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F76AB-A6AC-49E8-8FA5-531071E3C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A1C30-2724-4C46-9C96-F36415283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6888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58635A-6308-4876-B009-5EB21D88A6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9858CA-48C2-4422-B5B9-B1170110A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D4F8A-8440-42D7-9D70-6CB3F3430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5EB3-F286-4E93-97EA-C8BA0E77000A}" type="datetime1">
              <a:rPr lang="en-CA" smtClean="0"/>
              <a:t>2020-01-17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41CC2-E4A9-4251-BF27-5535ED1A7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99708-7FAD-443A-A497-9348303A3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751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97DD5-118F-4031-9ECD-D07C8CB34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D19E-0585-4563-A373-BA55C0650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70FF9-669E-4776-8394-0F0AC0A70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CB09-9248-425F-9FE5-88B9A285C288}" type="datetime1">
              <a:rPr lang="en-CA" smtClean="0"/>
              <a:t>2020-01-17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28216-8D31-427C-BA25-2A3D61C4E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425C90-2503-4B2B-843A-945D0D1B1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0069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2B5AC-3B5C-44FE-930C-162A4A01A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8907E7-5249-405A-8874-025648EBB7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C479D-6C30-45F3-88D0-A6C38A000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BA6C9-2A6C-4EDC-B55F-D2F1A1C1484A}" type="datetime1">
              <a:rPr lang="en-CA" smtClean="0"/>
              <a:t>2020-01-17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95B1E-7DF2-4FCA-A430-91DBFDFB8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141FD-E964-4FF8-BF64-BEF12548F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8329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48DA5-09C8-4CC9-89CD-592FA7D84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21697-7BEE-4EEB-B484-3742657A03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6C967B-14CC-4868-B218-527F2D4A28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5B3BE-867C-4AF3-852D-0B60271BD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47E79-EBCD-4E21-B5C2-0995C7C6A368}" type="datetime1">
              <a:rPr lang="en-CA" smtClean="0"/>
              <a:t>2020-01-17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6BADB0-30D2-4861-8655-06573E128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A57FCB-31D7-4BEA-B7DA-BEE9982B5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409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EB591-7C72-4C20-A20B-625687F9F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3AE8F1-4FD3-4CEF-B72C-CADAF632E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BD905F-F1BD-4ADD-A751-E482CEFF33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FDB191-CA24-4CFE-8505-95DEC9172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DC0285-0E8A-4CA3-9023-3303DE5443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222898-B8B9-4AAB-BFDB-18599CF85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F2133-AF91-4509-9C6A-CFD03066D6DE}" type="datetime1">
              <a:rPr lang="en-CA" smtClean="0"/>
              <a:t>2020-01-17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913736-A3E9-4A5E-978A-D8FC71968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7E7D66-D529-4464-A45F-DE8387F63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1703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D6241-C173-4F9F-8E69-4865834BB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C0694A-B732-4C1E-9691-F8B1AA55C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A2CAE-862E-423C-8A92-12CCF45A2422}" type="datetime1">
              <a:rPr lang="en-CA" smtClean="0"/>
              <a:t>2020-01-17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FE1911-409D-40F4-9B8D-CDFB4D610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A82972-D8C5-4AD9-80BA-A02957744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7871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416074-8F35-4E17-9730-B43E6BD61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30052-0DE3-4B9E-904B-B1C1B4DCC9BF}" type="datetime1">
              <a:rPr lang="en-CA" smtClean="0"/>
              <a:t>2020-01-17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B9DFE2-87EF-4D2D-B537-3D6221963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1853A5-4111-430D-BB0B-514F94309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6713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D6651-F232-4E2F-AB35-4A928F0C2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53CEC-A55D-4C22-9D93-055E4E09F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8CEF0A-E7AF-45FC-9092-2A08F80C2C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19655B-A7C8-463B-A74A-F64550E83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485D6-DFA0-4307-9A28-EA847E204326}" type="datetime1">
              <a:rPr lang="en-CA" smtClean="0"/>
              <a:t>2020-01-17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78331E-8F3D-415B-AE78-A118525C3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EA0287-59E9-458F-B09E-93DD1CA3C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511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3E01D-C19E-4CF6-9D63-CEBA4BAD2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4F6B07-5075-40F6-B7BA-1A2C5705A0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B6FE34-D820-43EF-A723-C4F24A4906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B7FDAF-14F9-46C8-AC7D-681C7CABC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4456F-2B79-4F40-BF6C-BB19C07CD362}" type="datetime1">
              <a:rPr lang="en-CA" smtClean="0"/>
              <a:t>2020-01-17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D1E47B-8E89-44FA-A95E-D7520DD29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1E4460-5E21-4AD8-AD31-0D9064075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57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5B9EEB-CD48-4CF4-898E-F8E1A6054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FD0320-EF8B-46B1-8052-9870D493B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BD7EE-52C2-4527-8347-E008E7022D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24E93-75CB-48BA-BD99-A6B1B03683F9}" type="datetime1">
              <a:rPr lang="en-CA" smtClean="0"/>
              <a:t>2020-01-17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90E41-45A6-408D-B380-3FCECA2EAA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C30E0-88DC-4A93-AA5B-D12EAC43FD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5702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g"/><Relationship Id="rId4" Type="http://schemas.openxmlformats.org/officeDocument/2006/relationships/image" Target="../media/image4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109" y="3276725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985" y="67957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30044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 Put any remainders in the circle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3" name="Picture 12" descr="A screen shot of a cage&#10;&#10;Description automatically generated">
            <a:extLst>
              <a:ext uri="{FF2B5EF4-FFF2-40B4-BE49-F238E27FC236}">
                <a16:creationId xmlns:a16="http://schemas.microsoft.com/office/drawing/2014/main" id="{5815C848-0DDE-4CAB-823D-62923E8FF4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5081" y="679579"/>
            <a:ext cx="953331" cy="914400"/>
          </a:xfrm>
          <a:prstGeom prst="rect">
            <a:avLst/>
          </a:prstGeom>
        </p:spPr>
      </p:pic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144" y="3276725"/>
            <a:ext cx="919120" cy="914400"/>
          </a:xfrm>
          <a:prstGeom prst="rect">
            <a:avLst/>
          </a:prstGeom>
        </p:spPr>
      </p:pic>
      <p:pic>
        <p:nvPicPr>
          <p:cNvPr id="15" name="Picture 14" descr="A close up of a screen&#10;&#10;Description automatically generated">
            <a:extLst>
              <a:ext uri="{FF2B5EF4-FFF2-40B4-BE49-F238E27FC236}">
                <a16:creationId xmlns:a16="http://schemas.microsoft.com/office/drawing/2014/main" id="{B33E3082-0E58-466C-BA2C-292B70B327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9860" y="3293924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033" y="679579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104" y="650031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47" y="650031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483" y="1817448"/>
            <a:ext cx="118872" cy="118872"/>
          </a:xfrm>
          <a:prstGeom prst="rect">
            <a:avLst/>
          </a:prstGeom>
        </p:spPr>
      </p:pic>
      <p:pic>
        <p:nvPicPr>
          <p:cNvPr id="28" name="Picture 27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76F3CF6-3E5A-4B1B-8A81-7A220BC50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420" y="1816235"/>
            <a:ext cx="118872" cy="118872"/>
          </a:xfrm>
          <a:prstGeom prst="rect">
            <a:avLst/>
          </a:prstGeom>
        </p:spPr>
      </p:pic>
      <p:pic>
        <p:nvPicPr>
          <p:cNvPr id="40" name="Picture 39" descr="A screen shot of a cage&#10;&#10;Description automatically generated">
            <a:extLst>
              <a:ext uri="{FF2B5EF4-FFF2-40B4-BE49-F238E27FC236}">
                <a16:creationId xmlns:a16="http://schemas.microsoft.com/office/drawing/2014/main" id="{BF678875-BE6B-49E5-AC18-F167347E8F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4677" y="1892870"/>
            <a:ext cx="953331" cy="914400"/>
          </a:xfrm>
          <a:prstGeom prst="rect">
            <a:avLst/>
          </a:prstGeom>
        </p:spPr>
      </p:pic>
      <p:pic>
        <p:nvPicPr>
          <p:cNvPr id="41" name="Picture 40" descr="A screen shot of a cage&#10;&#10;Description automatically generated">
            <a:extLst>
              <a:ext uri="{FF2B5EF4-FFF2-40B4-BE49-F238E27FC236}">
                <a16:creationId xmlns:a16="http://schemas.microsoft.com/office/drawing/2014/main" id="{2619A348-C7E6-472B-8851-492C2A0157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773" y="1892870"/>
            <a:ext cx="953331" cy="914400"/>
          </a:xfrm>
          <a:prstGeom prst="rect">
            <a:avLst/>
          </a:prstGeom>
        </p:spPr>
      </p:pic>
      <p:pic>
        <p:nvPicPr>
          <p:cNvPr id="42" name="Picture 41" descr="A screen shot of a cage&#10;&#10;Description automatically generated">
            <a:extLst>
              <a:ext uri="{FF2B5EF4-FFF2-40B4-BE49-F238E27FC236}">
                <a16:creationId xmlns:a16="http://schemas.microsoft.com/office/drawing/2014/main" id="{3B08F3D6-BF85-4F39-A9AB-980A01DFB0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7725" y="1892870"/>
            <a:ext cx="953331" cy="914400"/>
          </a:xfrm>
          <a:prstGeom prst="rect">
            <a:avLst/>
          </a:prstGeom>
        </p:spPr>
      </p:pic>
      <p:graphicFrame>
        <p:nvGraphicFramePr>
          <p:cNvPr id="49" name="Table 49">
            <a:extLst>
              <a:ext uri="{FF2B5EF4-FFF2-40B4-BE49-F238E27FC236}">
                <a16:creationId xmlns:a16="http://schemas.microsoft.com/office/drawing/2014/main" id="{1C9C72EA-C92C-44F3-8028-3050A4E8C3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4534393"/>
              </p:ext>
            </p:extLst>
          </p:nvPr>
        </p:nvGraphicFramePr>
        <p:xfrm>
          <a:off x="278701" y="1381817"/>
          <a:ext cx="5388812" cy="50609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94406">
                  <a:extLst>
                    <a:ext uri="{9D8B030D-6E8A-4147-A177-3AD203B41FA5}">
                      <a16:colId xmlns:a16="http://schemas.microsoft.com/office/drawing/2014/main" val="1275985756"/>
                    </a:ext>
                  </a:extLst>
                </a:gridCol>
                <a:gridCol w="2694406">
                  <a:extLst>
                    <a:ext uri="{9D8B030D-6E8A-4147-A177-3AD203B41FA5}">
                      <a16:colId xmlns:a16="http://schemas.microsoft.com/office/drawing/2014/main" val="2001674911"/>
                    </a:ext>
                  </a:extLst>
                </a:gridCol>
              </a:tblGrid>
              <a:tr h="1686976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466064"/>
                  </a:ext>
                </a:extLst>
              </a:tr>
              <a:tr h="1686976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5520905"/>
                  </a:ext>
                </a:extLst>
              </a:tr>
              <a:tr h="1686976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964149"/>
                  </a:ext>
                </a:extLst>
              </a:tr>
            </a:tbl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60544BD1-D6A2-49F8-9D0C-544FEB131F59}"/>
              </a:ext>
            </a:extLst>
          </p:cNvPr>
          <p:cNvSpPr/>
          <p:nvPr/>
        </p:nvSpPr>
        <p:spPr>
          <a:xfrm>
            <a:off x="8815747" y="3862048"/>
            <a:ext cx="2743200" cy="2743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>
                <a:latin typeface="Agency FB" panose="020B0503020202020204" pitchFamily="34" charset="0"/>
              </a:rPr>
              <a:t>Remainder</a:t>
            </a:r>
            <a:endParaRPr lang="en-CA" dirty="0">
              <a:latin typeface="Agency FB" panose="020B0503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802404-DC9B-475C-8381-0DCD3D700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130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6595" y="1749928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985" y="67957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gency FB" panose="020B0503020202020204" pitchFamily="34" charset="0"/>
              </a:rPr>
              <a:t>Equally separate each of the numbers show into the boxes provided. </a:t>
            </a:r>
            <a:r>
              <a:rPr lang="en-US" dirty="0">
                <a:latin typeface="Agency FB" panose="020B0503020202020204" pitchFamily="34" charset="0"/>
              </a:rPr>
              <a:t>Put any remainders in the circle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3694" y="3136331"/>
            <a:ext cx="919120" cy="914400"/>
          </a:xfrm>
          <a:prstGeom prst="rect">
            <a:avLst/>
          </a:prstGeom>
        </p:spPr>
      </p:pic>
      <p:pic>
        <p:nvPicPr>
          <p:cNvPr id="35" name="Picture 34" descr="A close up of a screen&#10;&#10;Description automatically generated">
            <a:extLst>
              <a:ext uri="{FF2B5EF4-FFF2-40B4-BE49-F238E27FC236}">
                <a16:creationId xmlns:a16="http://schemas.microsoft.com/office/drawing/2014/main" id="{1B23BE43-E3A0-422C-A0BD-997A883441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6155" y="3136331"/>
            <a:ext cx="919120" cy="914400"/>
          </a:xfrm>
          <a:prstGeom prst="rect">
            <a:avLst/>
          </a:prstGeom>
        </p:spPr>
      </p:pic>
      <p:pic>
        <p:nvPicPr>
          <p:cNvPr id="37" name="Picture 36" descr="A close up of a screen&#10;&#10;Description automatically generated">
            <a:extLst>
              <a:ext uri="{FF2B5EF4-FFF2-40B4-BE49-F238E27FC236}">
                <a16:creationId xmlns:a16="http://schemas.microsoft.com/office/drawing/2014/main" id="{A502CEBB-78F8-4745-83C2-A85A61DB64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924" y="3126688"/>
            <a:ext cx="919120" cy="914400"/>
          </a:xfrm>
          <a:prstGeom prst="rect">
            <a:avLst/>
          </a:prstGeom>
        </p:spPr>
      </p:pic>
      <p:pic>
        <p:nvPicPr>
          <p:cNvPr id="40" name="Picture 39" descr="A screen shot of a cage&#10;&#10;Description automatically generated">
            <a:extLst>
              <a:ext uri="{FF2B5EF4-FFF2-40B4-BE49-F238E27FC236}">
                <a16:creationId xmlns:a16="http://schemas.microsoft.com/office/drawing/2014/main" id="{BF678875-BE6B-49E5-AC18-F167347E8F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4677" y="1892870"/>
            <a:ext cx="953331" cy="914400"/>
          </a:xfrm>
          <a:prstGeom prst="rect">
            <a:avLst/>
          </a:prstGeom>
        </p:spPr>
      </p:pic>
      <p:graphicFrame>
        <p:nvGraphicFramePr>
          <p:cNvPr id="53" name="Table 2">
            <a:extLst>
              <a:ext uri="{FF2B5EF4-FFF2-40B4-BE49-F238E27FC236}">
                <a16:creationId xmlns:a16="http://schemas.microsoft.com/office/drawing/2014/main" id="{425133FB-5F87-4FAD-8D09-AD246F660C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612252"/>
              </p:ext>
            </p:extLst>
          </p:nvPr>
        </p:nvGraphicFramePr>
        <p:xfrm>
          <a:off x="144477" y="1458500"/>
          <a:ext cx="5216040" cy="48751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16040">
                  <a:extLst>
                    <a:ext uri="{9D8B030D-6E8A-4147-A177-3AD203B41FA5}">
                      <a16:colId xmlns:a16="http://schemas.microsoft.com/office/drawing/2014/main" val="4201084797"/>
                    </a:ext>
                  </a:extLst>
                </a:gridCol>
              </a:tblGrid>
              <a:tr h="162506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9683715"/>
                  </a:ext>
                </a:extLst>
              </a:tr>
              <a:tr h="162506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9078550"/>
                  </a:ext>
                </a:extLst>
              </a:tr>
              <a:tr h="162506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3155555"/>
                  </a:ext>
                </a:extLst>
              </a:tr>
            </a:tbl>
          </a:graphicData>
        </a:graphic>
      </p:graphicFrame>
      <p:sp>
        <p:nvSpPr>
          <p:cNvPr id="16" name="Oval 15">
            <a:extLst>
              <a:ext uri="{FF2B5EF4-FFF2-40B4-BE49-F238E27FC236}">
                <a16:creationId xmlns:a16="http://schemas.microsoft.com/office/drawing/2014/main" id="{973CB5F1-6237-43AB-B620-1272A4ED8DDB}"/>
              </a:ext>
            </a:extLst>
          </p:cNvPr>
          <p:cNvSpPr/>
          <p:nvPr/>
        </p:nvSpPr>
        <p:spPr>
          <a:xfrm>
            <a:off x="8815747" y="4180114"/>
            <a:ext cx="2743200" cy="242513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>
                <a:latin typeface="Agency FB" panose="020B0503020202020204" pitchFamily="34" charset="0"/>
              </a:rPr>
              <a:t>Remainder</a:t>
            </a:r>
            <a:endParaRPr lang="en-CA" dirty="0">
              <a:latin typeface="Agency FB" panose="020B0503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A06365B-9F49-4E93-A572-F1C96B843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8743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1167" y="163694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8318" y="1162455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1009" y="22237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gency FB" panose="020B0503020202020204" pitchFamily="34" charset="0"/>
              </a:rPr>
              <a:t>Equally separate each of the numbers show into the boxes provided. </a:t>
            </a:r>
            <a:r>
              <a:rPr lang="en-US" dirty="0">
                <a:latin typeface="Agency FB" panose="020B0503020202020204" pitchFamily="34" charset="0"/>
              </a:rPr>
              <a:t>Put any remainders in the circle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3" name="Picture 12" descr="A screen shot of a cage&#10;&#10;Description automatically generated">
            <a:extLst>
              <a:ext uri="{FF2B5EF4-FFF2-40B4-BE49-F238E27FC236}">
                <a16:creationId xmlns:a16="http://schemas.microsoft.com/office/drawing/2014/main" id="{5815C848-0DDE-4CAB-823D-62923E8FF4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8262" y="142792"/>
            <a:ext cx="953331" cy="914400"/>
          </a:xfrm>
          <a:prstGeom prst="rect">
            <a:avLst/>
          </a:prstGeom>
        </p:spPr>
      </p:pic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7540" y="1154646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780" y="163694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6356" y="214028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1941" y="222379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333" y="214028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6028" y="205639"/>
            <a:ext cx="122707" cy="914400"/>
          </a:xfrm>
          <a:prstGeom prst="rect">
            <a:avLst/>
          </a:prstGeom>
        </p:spPr>
      </p:pic>
      <p:pic>
        <p:nvPicPr>
          <p:cNvPr id="21" name="Picture 20" descr="A screen shot of a window&#10;&#10;Description automatically generated">
            <a:extLst>
              <a:ext uri="{FF2B5EF4-FFF2-40B4-BE49-F238E27FC236}">
                <a16:creationId xmlns:a16="http://schemas.microsoft.com/office/drawing/2014/main" id="{2174628A-AB07-41DB-9830-E1968802A5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8389" y="189719"/>
            <a:ext cx="122707" cy="914400"/>
          </a:xfrm>
          <a:prstGeom prst="rect">
            <a:avLst/>
          </a:prstGeom>
        </p:spPr>
      </p:pic>
      <p:pic>
        <p:nvPicPr>
          <p:cNvPr id="22" name="Picture 21" descr="A screen shot of a window&#10;&#10;Description automatically generated">
            <a:extLst>
              <a:ext uri="{FF2B5EF4-FFF2-40B4-BE49-F238E27FC236}">
                <a16:creationId xmlns:a16="http://schemas.microsoft.com/office/drawing/2014/main" id="{7853435D-28B3-4451-847A-A3FE1629E3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7091" y="189719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6763" y="1162455"/>
            <a:ext cx="919120" cy="914400"/>
          </a:xfrm>
          <a:prstGeom prst="rect">
            <a:avLst/>
          </a:prstGeom>
        </p:spPr>
      </p:pic>
      <p:pic>
        <p:nvPicPr>
          <p:cNvPr id="37" name="Picture 36" descr="A close up of a screen&#10;&#10;Description automatically generated">
            <a:extLst>
              <a:ext uri="{FF2B5EF4-FFF2-40B4-BE49-F238E27FC236}">
                <a16:creationId xmlns:a16="http://schemas.microsoft.com/office/drawing/2014/main" id="{A502CEBB-78F8-4745-83C2-A85A61DB64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735" y="1254889"/>
            <a:ext cx="919120" cy="914400"/>
          </a:xfrm>
          <a:prstGeom prst="rect">
            <a:avLst/>
          </a:prstGeom>
        </p:spPr>
      </p:pic>
      <p:pic>
        <p:nvPicPr>
          <p:cNvPr id="40" name="Picture 39" descr="A screen shot of a cage&#10;&#10;Description automatically generated">
            <a:extLst>
              <a:ext uri="{FF2B5EF4-FFF2-40B4-BE49-F238E27FC236}">
                <a16:creationId xmlns:a16="http://schemas.microsoft.com/office/drawing/2014/main" id="{BF678875-BE6B-49E5-AC18-F167347E8F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744" y="142792"/>
            <a:ext cx="953331" cy="914400"/>
          </a:xfrm>
          <a:prstGeom prst="rect">
            <a:avLst/>
          </a:prstGeom>
        </p:spPr>
      </p:pic>
      <p:pic>
        <p:nvPicPr>
          <p:cNvPr id="42" name="Picture 41" descr="A screen shot of a cage&#10;&#10;Description automatically generated">
            <a:extLst>
              <a:ext uri="{FF2B5EF4-FFF2-40B4-BE49-F238E27FC236}">
                <a16:creationId xmlns:a16="http://schemas.microsoft.com/office/drawing/2014/main" id="{3B08F3D6-BF85-4F39-A9AB-980A01DFB0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6284" y="123991"/>
            <a:ext cx="953331" cy="914400"/>
          </a:xfrm>
          <a:prstGeom prst="rect">
            <a:avLst/>
          </a:prstGeom>
        </p:spPr>
      </p:pic>
      <p:graphicFrame>
        <p:nvGraphicFramePr>
          <p:cNvPr id="52" name="Table 2">
            <a:extLst>
              <a:ext uri="{FF2B5EF4-FFF2-40B4-BE49-F238E27FC236}">
                <a16:creationId xmlns:a16="http://schemas.microsoft.com/office/drawing/2014/main" id="{BC42A37F-DCFF-499A-819E-D3E44C9DF3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519310"/>
              </p:ext>
            </p:extLst>
          </p:nvPr>
        </p:nvGraphicFramePr>
        <p:xfrm>
          <a:off x="253533" y="2287399"/>
          <a:ext cx="11558164" cy="42390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9541">
                  <a:extLst>
                    <a:ext uri="{9D8B030D-6E8A-4147-A177-3AD203B41FA5}">
                      <a16:colId xmlns:a16="http://schemas.microsoft.com/office/drawing/2014/main" val="4152767320"/>
                    </a:ext>
                  </a:extLst>
                </a:gridCol>
                <a:gridCol w="2889541">
                  <a:extLst>
                    <a:ext uri="{9D8B030D-6E8A-4147-A177-3AD203B41FA5}">
                      <a16:colId xmlns:a16="http://schemas.microsoft.com/office/drawing/2014/main" val="3773717197"/>
                    </a:ext>
                  </a:extLst>
                </a:gridCol>
                <a:gridCol w="2889541">
                  <a:extLst>
                    <a:ext uri="{9D8B030D-6E8A-4147-A177-3AD203B41FA5}">
                      <a16:colId xmlns:a16="http://schemas.microsoft.com/office/drawing/2014/main" val="4158756097"/>
                    </a:ext>
                  </a:extLst>
                </a:gridCol>
                <a:gridCol w="2889541">
                  <a:extLst>
                    <a:ext uri="{9D8B030D-6E8A-4147-A177-3AD203B41FA5}">
                      <a16:colId xmlns:a16="http://schemas.microsoft.com/office/drawing/2014/main" val="2358219494"/>
                    </a:ext>
                  </a:extLst>
                </a:gridCol>
              </a:tblGrid>
              <a:tr h="2119521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3623596"/>
                  </a:ext>
                </a:extLst>
              </a:tr>
              <a:tr h="2119521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231122"/>
                  </a:ext>
                </a:extLst>
              </a:tr>
            </a:tbl>
          </a:graphicData>
        </a:graphic>
      </p:graphicFrame>
      <p:sp>
        <p:nvSpPr>
          <p:cNvPr id="25" name="Oval 24">
            <a:extLst>
              <a:ext uri="{FF2B5EF4-FFF2-40B4-BE49-F238E27FC236}">
                <a16:creationId xmlns:a16="http://schemas.microsoft.com/office/drawing/2014/main" id="{E847C01A-842E-4978-B727-DCC20E4FB69D}"/>
              </a:ext>
            </a:extLst>
          </p:cNvPr>
          <p:cNvSpPr/>
          <p:nvPr/>
        </p:nvSpPr>
        <p:spPr>
          <a:xfrm>
            <a:off x="9190653" y="4441370"/>
            <a:ext cx="2368294" cy="216387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>
                <a:latin typeface="Agency FB" panose="020B0503020202020204" pitchFamily="34" charset="0"/>
              </a:rPr>
              <a:t>Remainder</a:t>
            </a:r>
            <a:endParaRPr lang="en-CA" dirty="0">
              <a:latin typeface="Agency FB" panose="020B0503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D652207-4D59-4392-992D-D88DEAA8C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1462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3627" y="67957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gency FB" panose="020B0503020202020204" pitchFamily="34" charset="0"/>
              </a:rPr>
              <a:t>Equally separate each of the numbers show into the boxes provided. </a:t>
            </a:r>
            <a:r>
              <a:rPr lang="en-US" dirty="0">
                <a:latin typeface="Agency FB" panose="020B0503020202020204" pitchFamily="34" charset="0"/>
              </a:rPr>
              <a:t>Put any remainders in the circle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3" name="Picture 12" descr="A screen shot of a cage&#10;&#10;Description automatically generated">
            <a:extLst>
              <a:ext uri="{FF2B5EF4-FFF2-40B4-BE49-F238E27FC236}">
                <a16:creationId xmlns:a16="http://schemas.microsoft.com/office/drawing/2014/main" id="{5815C848-0DDE-4CAB-823D-62923E8FF4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0422" y="679579"/>
            <a:ext cx="953331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3923" y="679579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104" y="650031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47" y="650031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483" y="1817448"/>
            <a:ext cx="118872" cy="118872"/>
          </a:xfrm>
          <a:prstGeom prst="rect">
            <a:avLst/>
          </a:prstGeom>
        </p:spPr>
      </p:pic>
      <p:pic>
        <p:nvPicPr>
          <p:cNvPr id="28" name="Picture 27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76F3CF6-3E5A-4B1B-8A81-7A220BC50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420" y="1816235"/>
            <a:ext cx="118872" cy="118872"/>
          </a:xfrm>
          <a:prstGeom prst="rect">
            <a:avLst/>
          </a:prstGeom>
        </p:spPr>
      </p:pic>
      <p:pic>
        <p:nvPicPr>
          <p:cNvPr id="29" name="Picture 28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A318090-3C32-4E99-A2C1-562DE98E25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976" y="1817448"/>
            <a:ext cx="118872" cy="118872"/>
          </a:xfrm>
          <a:prstGeom prst="rect">
            <a:avLst/>
          </a:prstGeom>
        </p:spPr>
      </p:pic>
      <p:pic>
        <p:nvPicPr>
          <p:cNvPr id="30" name="Picture 29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4367A826-95C4-4DA9-8669-68750AE5E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583" y="1817448"/>
            <a:ext cx="118872" cy="118872"/>
          </a:xfrm>
          <a:prstGeom prst="rect">
            <a:avLst/>
          </a:prstGeom>
        </p:spPr>
      </p:pic>
      <p:pic>
        <p:nvPicPr>
          <p:cNvPr id="40" name="Picture 39" descr="A screen shot of a cage&#10;&#10;Description automatically generated">
            <a:extLst>
              <a:ext uri="{FF2B5EF4-FFF2-40B4-BE49-F238E27FC236}">
                <a16:creationId xmlns:a16="http://schemas.microsoft.com/office/drawing/2014/main" id="{BF678875-BE6B-49E5-AC18-F167347E8F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6114" y="679579"/>
            <a:ext cx="953331" cy="914400"/>
          </a:xfrm>
          <a:prstGeom prst="rect">
            <a:avLst/>
          </a:prstGeom>
        </p:spPr>
      </p:pic>
      <p:pic>
        <p:nvPicPr>
          <p:cNvPr id="41" name="Picture 40" descr="A screen shot of a cage&#10;&#10;Description automatically generated">
            <a:extLst>
              <a:ext uri="{FF2B5EF4-FFF2-40B4-BE49-F238E27FC236}">
                <a16:creationId xmlns:a16="http://schemas.microsoft.com/office/drawing/2014/main" id="{2619A348-C7E6-472B-8851-492C2A0157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6248" y="679579"/>
            <a:ext cx="953331" cy="914400"/>
          </a:xfrm>
          <a:prstGeom prst="rect">
            <a:avLst/>
          </a:prstGeom>
        </p:spPr>
      </p:pic>
      <p:pic>
        <p:nvPicPr>
          <p:cNvPr id="42" name="Picture 41" descr="A screen shot of a cage&#10;&#10;Description automatically generated">
            <a:extLst>
              <a:ext uri="{FF2B5EF4-FFF2-40B4-BE49-F238E27FC236}">
                <a16:creationId xmlns:a16="http://schemas.microsoft.com/office/drawing/2014/main" id="{3B08F3D6-BF85-4F39-A9AB-980A01DFB0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2747" y="650031"/>
            <a:ext cx="953331" cy="914400"/>
          </a:xfrm>
          <a:prstGeom prst="rect">
            <a:avLst/>
          </a:prstGeom>
        </p:spPr>
      </p:pic>
      <p:graphicFrame>
        <p:nvGraphicFramePr>
          <p:cNvPr id="51" name="Table 2">
            <a:extLst>
              <a:ext uri="{FF2B5EF4-FFF2-40B4-BE49-F238E27FC236}">
                <a16:creationId xmlns:a16="http://schemas.microsoft.com/office/drawing/2014/main" id="{A09EB10A-E87B-44FB-8717-0112660815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149776"/>
              </p:ext>
            </p:extLst>
          </p:nvPr>
        </p:nvGraphicFramePr>
        <p:xfrm>
          <a:off x="253533" y="2186911"/>
          <a:ext cx="8668623" cy="43395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9541">
                  <a:extLst>
                    <a:ext uri="{9D8B030D-6E8A-4147-A177-3AD203B41FA5}">
                      <a16:colId xmlns:a16="http://schemas.microsoft.com/office/drawing/2014/main" val="4152767320"/>
                    </a:ext>
                  </a:extLst>
                </a:gridCol>
                <a:gridCol w="2889541">
                  <a:extLst>
                    <a:ext uri="{9D8B030D-6E8A-4147-A177-3AD203B41FA5}">
                      <a16:colId xmlns:a16="http://schemas.microsoft.com/office/drawing/2014/main" val="3773717197"/>
                    </a:ext>
                  </a:extLst>
                </a:gridCol>
                <a:gridCol w="2889541">
                  <a:extLst>
                    <a:ext uri="{9D8B030D-6E8A-4147-A177-3AD203B41FA5}">
                      <a16:colId xmlns:a16="http://schemas.microsoft.com/office/drawing/2014/main" val="4158756097"/>
                    </a:ext>
                  </a:extLst>
                </a:gridCol>
              </a:tblGrid>
              <a:tr h="2169765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623596"/>
                  </a:ext>
                </a:extLst>
              </a:tr>
              <a:tr h="2169765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231122"/>
                  </a:ext>
                </a:extLst>
              </a:tr>
            </a:tbl>
          </a:graphicData>
        </a:graphic>
      </p:graphicFrame>
      <p:sp>
        <p:nvSpPr>
          <p:cNvPr id="21" name="Oval 20">
            <a:extLst>
              <a:ext uri="{FF2B5EF4-FFF2-40B4-BE49-F238E27FC236}">
                <a16:creationId xmlns:a16="http://schemas.microsoft.com/office/drawing/2014/main" id="{E98A6BFF-CBDD-4164-9239-F3BAF2B9D695}"/>
              </a:ext>
            </a:extLst>
          </p:cNvPr>
          <p:cNvSpPr/>
          <p:nvPr/>
        </p:nvSpPr>
        <p:spPr>
          <a:xfrm>
            <a:off x="9180747" y="2985076"/>
            <a:ext cx="2743200" cy="2743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>
                <a:latin typeface="Agency FB" panose="020B0503020202020204" pitchFamily="34" charset="0"/>
              </a:rPr>
              <a:t>Remainder</a:t>
            </a:r>
            <a:endParaRPr lang="en-CA" dirty="0">
              <a:latin typeface="Agency FB" panose="020B0503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F05E1F9-6161-4B67-91A7-4B695E3FD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2488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4009" y="646919"/>
            <a:ext cx="919120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gency FB" panose="020B0503020202020204" pitchFamily="34" charset="0"/>
              </a:rPr>
              <a:t>Equally separate each of the numbers show into the boxes provided. </a:t>
            </a:r>
            <a:r>
              <a:rPr lang="en-US" dirty="0">
                <a:latin typeface="Agency FB" panose="020B0503020202020204" pitchFamily="34" charset="0"/>
              </a:rPr>
              <a:t>Put any remainders in the circle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8044" y="646919"/>
            <a:ext cx="919120" cy="914400"/>
          </a:xfrm>
          <a:prstGeom prst="rect">
            <a:avLst/>
          </a:prstGeom>
        </p:spPr>
      </p:pic>
      <p:pic>
        <p:nvPicPr>
          <p:cNvPr id="15" name="Picture 14" descr="A close up of a screen&#10;&#10;Description automatically generated">
            <a:extLst>
              <a:ext uri="{FF2B5EF4-FFF2-40B4-BE49-F238E27FC236}">
                <a16:creationId xmlns:a16="http://schemas.microsoft.com/office/drawing/2014/main" id="{B33E3082-0E58-466C-BA2C-292B70B327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1760" y="664118"/>
            <a:ext cx="919120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104" y="650031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47" y="650031"/>
            <a:ext cx="122707" cy="914400"/>
          </a:xfrm>
          <a:prstGeom prst="rect">
            <a:avLst/>
          </a:prstGeom>
        </p:spPr>
      </p:pic>
      <p:pic>
        <p:nvPicPr>
          <p:cNvPr id="21" name="Picture 20" descr="A screen shot of a window&#10;&#10;Description automatically generated">
            <a:extLst>
              <a:ext uri="{FF2B5EF4-FFF2-40B4-BE49-F238E27FC236}">
                <a16:creationId xmlns:a16="http://schemas.microsoft.com/office/drawing/2014/main" id="{2174628A-AB07-41DB-9830-E1968802A5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3590" y="646919"/>
            <a:ext cx="122707" cy="914400"/>
          </a:xfrm>
          <a:prstGeom prst="rect">
            <a:avLst/>
          </a:prstGeom>
        </p:spPr>
      </p:pic>
      <p:pic>
        <p:nvPicPr>
          <p:cNvPr id="22" name="Picture 21" descr="A screen shot of a window&#10;&#10;Description automatically generated">
            <a:extLst>
              <a:ext uri="{FF2B5EF4-FFF2-40B4-BE49-F238E27FC236}">
                <a16:creationId xmlns:a16="http://schemas.microsoft.com/office/drawing/2014/main" id="{7853435D-28B3-4451-847A-A3FE1629E3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633" y="646919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483" y="1817448"/>
            <a:ext cx="118872" cy="118872"/>
          </a:xfrm>
          <a:prstGeom prst="rect">
            <a:avLst/>
          </a:prstGeom>
        </p:spPr>
      </p:pic>
      <p:pic>
        <p:nvPicPr>
          <p:cNvPr id="28" name="Picture 27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76F3CF6-3E5A-4B1B-8A81-7A220BC50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420" y="1816235"/>
            <a:ext cx="118872" cy="118872"/>
          </a:xfrm>
          <a:prstGeom prst="rect">
            <a:avLst/>
          </a:prstGeom>
        </p:spPr>
      </p:pic>
      <p:pic>
        <p:nvPicPr>
          <p:cNvPr id="29" name="Picture 28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A318090-3C32-4E99-A2C1-562DE98E25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976" y="1817448"/>
            <a:ext cx="118872" cy="118872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4214" y="1760247"/>
            <a:ext cx="919120" cy="914400"/>
          </a:xfrm>
          <a:prstGeom prst="rect">
            <a:avLst/>
          </a:prstGeom>
        </p:spPr>
      </p:pic>
      <p:pic>
        <p:nvPicPr>
          <p:cNvPr id="35" name="Picture 34" descr="A close up of a screen&#10;&#10;Description automatically generated">
            <a:extLst>
              <a:ext uri="{FF2B5EF4-FFF2-40B4-BE49-F238E27FC236}">
                <a16:creationId xmlns:a16="http://schemas.microsoft.com/office/drawing/2014/main" id="{1B23BE43-E3A0-422C-A0BD-997A883441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8249" y="1760247"/>
            <a:ext cx="919120" cy="914400"/>
          </a:xfrm>
          <a:prstGeom prst="rect">
            <a:avLst/>
          </a:prstGeom>
        </p:spPr>
      </p:pic>
      <p:pic>
        <p:nvPicPr>
          <p:cNvPr id="37" name="Picture 36" descr="A close up of a screen&#10;&#10;Description automatically generated">
            <a:extLst>
              <a:ext uri="{FF2B5EF4-FFF2-40B4-BE49-F238E27FC236}">
                <a16:creationId xmlns:a16="http://schemas.microsoft.com/office/drawing/2014/main" id="{A502CEBB-78F8-4745-83C2-A85A61DB64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3441" y="2973538"/>
            <a:ext cx="919120" cy="914400"/>
          </a:xfrm>
          <a:prstGeom prst="rect">
            <a:avLst/>
          </a:prstGeom>
        </p:spPr>
      </p:pic>
      <p:pic>
        <p:nvPicPr>
          <p:cNvPr id="38" name="Picture 37" descr="A close up of a screen&#10;&#10;Description automatically generated">
            <a:extLst>
              <a:ext uri="{FF2B5EF4-FFF2-40B4-BE49-F238E27FC236}">
                <a16:creationId xmlns:a16="http://schemas.microsoft.com/office/drawing/2014/main" id="{5D01CC4F-765A-4810-A776-9CDE2BC7A8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7476" y="2973538"/>
            <a:ext cx="919120" cy="914400"/>
          </a:xfrm>
          <a:prstGeom prst="rect">
            <a:avLst/>
          </a:prstGeom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540EDE88-EAED-41FA-9DE2-EF9F5A2E6D33}"/>
              </a:ext>
            </a:extLst>
          </p:cNvPr>
          <p:cNvSpPr/>
          <p:nvPr/>
        </p:nvSpPr>
        <p:spPr>
          <a:xfrm>
            <a:off x="399284" y="1593978"/>
            <a:ext cx="4396822" cy="2111748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A85CFC1-2C7F-4690-A9F6-AE089C003C52}"/>
              </a:ext>
            </a:extLst>
          </p:cNvPr>
          <p:cNvSpPr/>
          <p:nvPr/>
        </p:nvSpPr>
        <p:spPr>
          <a:xfrm>
            <a:off x="399283" y="4170947"/>
            <a:ext cx="4285011" cy="2229853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8256DE4B-7D43-4FD1-BB27-D7BE841B7542}"/>
              </a:ext>
            </a:extLst>
          </p:cNvPr>
          <p:cNvSpPr/>
          <p:nvPr/>
        </p:nvSpPr>
        <p:spPr>
          <a:xfrm>
            <a:off x="8656256" y="3471172"/>
            <a:ext cx="2743200" cy="2743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>
                <a:latin typeface="Agency FB" panose="020B0503020202020204" pitchFamily="34" charset="0"/>
              </a:rPr>
              <a:t>Remainder</a:t>
            </a:r>
            <a:endParaRPr lang="en-CA" dirty="0">
              <a:latin typeface="Agency FB" panose="020B0503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73152E3-4F2E-4271-9BFE-F751416A6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2664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8076" y="293879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020" y="33155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gency FB" panose="020B0503020202020204" pitchFamily="34" charset="0"/>
              </a:rPr>
              <a:t>Equally separate each of the numbers show into the boxes provided. </a:t>
            </a:r>
            <a:r>
              <a:rPr lang="en-US" dirty="0">
                <a:latin typeface="Agency FB" panose="020B0503020202020204" pitchFamily="34" charset="0"/>
              </a:rPr>
              <a:t>Put any remainders in the circle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3" name="Picture 12" descr="A screen shot of a cage&#10;&#10;Description automatically generated">
            <a:extLst>
              <a:ext uri="{FF2B5EF4-FFF2-40B4-BE49-F238E27FC236}">
                <a16:creationId xmlns:a16="http://schemas.microsoft.com/office/drawing/2014/main" id="{5815C848-0DDE-4CAB-823D-62923E8FF4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3530" y="293879"/>
            <a:ext cx="953331" cy="914400"/>
          </a:xfrm>
          <a:prstGeom prst="rect">
            <a:avLst/>
          </a:prstGeom>
        </p:spPr>
      </p:pic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947" y="1418471"/>
            <a:ext cx="919120" cy="914400"/>
          </a:xfrm>
          <a:prstGeom prst="rect">
            <a:avLst/>
          </a:prstGeom>
        </p:spPr>
      </p:pic>
      <p:pic>
        <p:nvPicPr>
          <p:cNvPr id="15" name="Picture 14" descr="A close up of a screen&#10;&#10;Description automatically generated">
            <a:extLst>
              <a:ext uri="{FF2B5EF4-FFF2-40B4-BE49-F238E27FC236}">
                <a16:creationId xmlns:a16="http://schemas.microsoft.com/office/drawing/2014/main" id="{B33E3082-0E58-466C-BA2C-292B70B327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5788" y="293879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6707" y="331559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483" y="1817448"/>
            <a:ext cx="118872" cy="118872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4906" y="1418471"/>
            <a:ext cx="919120" cy="914400"/>
          </a:xfrm>
          <a:prstGeom prst="rect">
            <a:avLst/>
          </a:prstGeom>
        </p:spPr>
      </p:pic>
      <p:graphicFrame>
        <p:nvGraphicFramePr>
          <p:cNvPr id="54" name="Table 2">
            <a:extLst>
              <a:ext uri="{FF2B5EF4-FFF2-40B4-BE49-F238E27FC236}">
                <a16:creationId xmlns:a16="http://schemas.microsoft.com/office/drawing/2014/main" id="{CE561CA5-F1F7-49D9-B6DA-1ED92AA8DD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264844"/>
              </p:ext>
            </p:extLst>
          </p:nvPr>
        </p:nvGraphicFramePr>
        <p:xfrm>
          <a:off x="253533" y="2575375"/>
          <a:ext cx="11558164" cy="39510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9541">
                  <a:extLst>
                    <a:ext uri="{9D8B030D-6E8A-4147-A177-3AD203B41FA5}">
                      <a16:colId xmlns:a16="http://schemas.microsoft.com/office/drawing/2014/main" val="4152767320"/>
                    </a:ext>
                  </a:extLst>
                </a:gridCol>
                <a:gridCol w="2889541">
                  <a:extLst>
                    <a:ext uri="{9D8B030D-6E8A-4147-A177-3AD203B41FA5}">
                      <a16:colId xmlns:a16="http://schemas.microsoft.com/office/drawing/2014/main" val="3773717197"/>
                    </a:ext>
                  </a:extLst>
                </a:gridCol>
                <a:gridCol w="2889541">
                  <a:extLst>
                    <a:ext uri="{9D8B030D-6E8A-4147-A177-3AD203B41FA5}">
                      <a16:colId xmlns:a16="http://schemas.microsoft.com/office/drawing/2014/main" val="4158756097"/>
                    </a:ext>
                  </a:extLst>
                </a:gridCol>
                <a:gridCol w="2889541">
                  <a:extLst>
                    <a:ext uri="{9D8B030D-6E8A-4147-A177-3AD203B41FA5}">
                      <a16:colId xmlns:a16="http://schemas.microsoft.com/office/drawing/2014/main" val="2358219494"/>
                    </a:ext>
                  </a:extLst>
                </a:gridCol>
              </a:tblGrid>
              <a:tr h="197553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3623596"/>
                  </a:ext>
                </a:extLst>
              </a:tr>
              <a:tr h="1975533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231122"/>
                  </a:ext>
                </a:extLst>
              </a:tr>
            </a:tbl>
          </a:graphicData>
        </a:graphic>
      </p:graphicFrame>
      <p:sp>
        <p:nvSpPr>
          <p:cNvPr id="23" name="Oval 22">
            <a:extLst>
              <a:ext uri="{FF2B5EF4-FFF2-40B4-BE49-F238E27FC236}">
                <a16:creationId xmlns:a16="http://schemas.microsoft.com/office/drawing/2014/main" id="{5BDF0D0A-1A29-460F-9BEB-16A5DE8553FA}"/>
              </a:ext>
            </a:extLst>
          </p:cNvPr>
          <p:cNvSpPr/>
          <p:nvPr/>
        </p:nvSpPr>
        <p:spPr>
          <a:xfrm>
            <a:off x="9144907" y="4618652"/>
            <a:ext cx="2414039" cy="190778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>
                <a:latin typeface="Agency FB" panose="020B0503020202020204" pitchFamily="34" charset="0"/>
              </a:rPr>
              <a:t>Remainder</a:t>
            </a:r>
            <a:endParaRPr lang="en-CA" dirty="0">
              <a:latin typeface="Agency FB" panose="020B0503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A2CB4E4-7763-4F20-9BFB-337109B99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4968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2615" y="793224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8727" y="567758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6111" y="1645995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1933" y="663767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gency FB" panose="020B0503020202020204" pitchFamily="34" charset="0"/>
              </a:rPr>
              <a:t>Equally separate each of the numbers show into the boxes provided. </a:t>
            </a:r>
            <a:r>
              <a:rPr lang="en-US" dirty="0">
                <a:latin typeface="Agency FB" panose="020B0503020202020204" pitchFamily="34" charset="0"/>
              </a:rPr>
              <a:t>Put any remainders in the circle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3" name="Picture 12" descr="A screen shot of a cage&#10;&#10;Description automatically generated">
            <a:extLst>
              <a:ext uri="{FF2B5EF4-FFF2-40B4-BE49-F238E27FC236}">
                <a16:creationId xmlns:a16="http://schemas.microsoft.com/office/drawing/2014/main" id="{5815C848-0DDE-4CAB-823D-62923E8FF4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6724" y="567758"/>
            <a:ext cx="953331" cy="914400"/>
          </a:xfrm>
          <a:prstGeom prst="rect">
            <a:avLst/>
          </a:prstGeom>
        </p:spPr>
      </p:pic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0773" y="1645995"/>
            <a:ext cx="919120" cy="914400"/>
          </a:xfrm>
          <a:prstGeom prst="rect">
            <a:avLst/>
          </a:prstGeom>
        </p:spPr>
      </p:pic>
      <p:pic>
        <p:nvPicPr>
          <p:cNvPr id="15" name="Picture 14" descr="A close up of a screen&#10;&#10;Description automatically generated">
            <a:extLst>
              <a:ext uri="{FF2B5EF4-FFF2-40B4-BE49-F238E27FC236}">
                <a16:creationId xmlns:a16="http://schemas.microsoft.com/office/drawing/2014/main" id="{B33E3082-0E58-466C-BA2C-292B70B327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2825" y="1645995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1274" y="572687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5671" y="544895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2615" y="544895"/>
            <a:ext cx="118872" cy="118872"/>
          </a:xfrm>
          <a:prstGeom prst="rect">
            <a:avLst/>
          </a:prstGeom>
        </p:spPr>
      </p:pic>
      <p:pic>
        <p:nvPicPr>
          <p:cNvPr id="40" name="Picture 39" descr="A screen shot of a cage&#10;&#10;Description automatically generated">
            <a:extLst>
              <a:ext uri="{FF2B5EF4-FFF2-40B4-BE49-F238E27FC236}">
                <a16:creationId xmlns:a16="http://schemas.microsoft.com/office/drawing/2014/main" id="{BF678875-BE6B-49E5-AC18-F167347E8F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542" y="663767"/>
            <a:ext cx="953331" cy="914400"/>
          </a:xfrm>
          <a:prstGeom prst="rect">
            <a:avLst/>
          </a:prstGeom>
        </p:spPr>
      </p:pic>
      <p:pic>
        <p:nvPicPr>
          <p:cNvPr id="42" name="Picture 41" descr="A screen shot of a cage&#10;&#10;Description automatically generated">
            <a:extLst>
              <a:ext uri="{FF2B5EF4-FFF2-40B4-BE49-F238E27FC236}">
                <a16:creationId xmlns:a16="http://schemas.microsoft.com/office/drawing/2014/main" id="{3B08F3D6-BF85-4F39-A9AB-980A01DFB0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1159" y="567758"/>
            <a:ext cx="953331" cy="914400"/>
          </a:xfrm>
          <a:prstGeom prst="rect">
            <a:avLst/>
          </a:prstGeom>
        </p:spPr>
      </p:pic>
      <p:graphicFrame>
        <p:nvGraphicFramePr>
          <p:cNvPr id="49" name="Table 49">
            <a:extLst>
              <a:ext uri="{FF2B5EF4-FFF2-40B4-BE49-F238E27FC236}">
                <a16:creationId xmlns:a16="http://schemas.microsoft.com/office/drawing/2014/main" id="{CD18DBEE-3C1C-4AA3-A811-5C6A70C95C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5757"/>
              </p:ext>
            </p:extLst>
          </p:nvPr>
        </p:nvGraphicFramePr>
        <p:xfrm>
          <a:off x="278700" y="2719303"/>
          <a:ext cx="5456107" cy="37234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56107">
                  <a:extLst>
                    <a:ext uri="{9D8B030D-6E8A-4147-A177-3AD203B41FA5}">
                      <a16:colId xmlns:a16="http://schemas.microsoft.com/office/drawing/2014/main" val="1275985756"/>
                    </a:ext>
                  </a:extLst>
                </a:gridCol>
              </a:tblGrid>
              <a:tr h="1241147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466064"/>
                  </a:ext>
                </a:extLst>
              </a:tr>
              <a:tr h="1241147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5520905"/>
                  </a:ext>
                </a:extLst>
              </a:tr>
              <a:tr h="1241147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964149"/>
                  </a:ext>
                </a:extLst>
              </a:tr>
            </a:tbl>
          </a:graphicData>
        </a:graphic>
      </p:graphicFrame>
      <p:sp>
        <p:nvSpPr>
          <p:cNvPr id="18" name="Oval 17">
            <a:extLst>
              <a:ext uri="{FF2B5EF4-FFF2-40B4-BE49-F238E27FC236}">
                <a16:creationId xmlns:a16="http://schemas.microsoft.com/office/drawing/2014/main" id="{38E0074D-7FDC-48BC-9A98-AD817E729C6D}"/>
              </a:ext>
            </a:extLst>
          </p:cNvPr>
          <p:cNvSpPr/>
          <p:nvPr/>
        </p:nvSpPr>
        <p:spPr>
          <a:xfrm>
            <a:off x="8815747" y="3862048"/>
            <a:ext cx="2743200" cy="2743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>
                <a:latin typeface="Agency FB" panose="020B0503020202020204" pitchFamily="34" charset="0"/>
              </a:rPr>
              <a:t>Remainder</a:t>
            </a:r>
            <a:endParaRPr lang="en-CA" dirty="0">
              <a:latin typeface="Agency FB" panose="020B0503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522E153-21DE-4953-B514-F03E2DD03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59325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109" y="3276725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985" y="67957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gency FB" panose="020B0503020202020204" pitchFamily="34" charset="0"/>
              </a:rPr>
              <a:t>Equally separate each of the numbers show into the boxes provided. </a:t>
            </a:r>
            <a:r>
              <a:rPr lang="en-US" dirty="0">
                <a:latin typeface="Agency FB" panose="020B0503020202020204" pitchFamily="34" charset="0"/>
              </a:rPr>
              <a:t>Put any remainders in the circle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144" y="3276725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033" y="679579"/>
            <a:ext cx="953331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314" y="4390053"/>
            <a:ext cx="919120" cy="914400"/>
          </a:xfrm>
          <a:prstGeom prst="rect">
            <a:avLst/>
          </a:prstGeom>
        </p:spPr>
      </p:pic>
      <p:pic>
        <p:nvPicPr>
          <p:cNvPr id="37" name="Picture 36" descr="A close up of a screen&#10;&#10;Description automatically generated">
            <a:extLst>
              <a:ext uri="{FF2B5EF4-FFF2-40B4-BE49-F238E27FC236}">
                <a16:creationId xmlns:a16="http://schemas.microsoft.com/office/drawing/2014/main" id="{A502CEBB-78F8-4745-83C2-A85A61DB64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541" y="5603344"/>
            <a:ext cx="919120" cy="914400"/>
          </a:xfrm>
          <a:prstGeom prst="rect">
            <a:avLst/>
          </a:prstGeom>
        </p:spPr>
      </p:pic>
      <p:pic>
        <p:nvPicPr>
          <p:cNvPr id="40" name="Picture 39" descr="A screen shot of a cage&#10;&#10;Description automatically generated">
            <a:extLst>
              <a:ext uri="{FF2B5EF4-FFF2-40B4-BE49-F238E27FC236}">
                <a16:creationId xmlns:a16="http://schemas.microsoft.com/office/drawing/2014/main" id="{BF678875-BE6B-49E5-AC18-F167347E8F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4677" y="1892870"/>
            <a:ext cx="953331" cy="914400"/>
          </a:xfrm>
          <a:prstGeom prst="rect">
            <a:avLst/>
          </a:prstGeom>
        </p:spPr>
      </p:pic>
      <p:pic>
        <p:nvPicPr>
          <p:cNvPr id="42" name="Picture 41" descr="A screen shot of a cage&#10;&#10;Description automatically generated">
            <a:extLst>
              <a:ext uri="{FF2B5EF4-FFF2-40B4-BE49-F238E27FC236}">
                <a16:creationId xmlns:a16="http://schemas.microsoft.com/office/drawing/2014/main" id="{3B08F3D6-BF85-4F39-A9AB-980A01DFB0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7725" y="1892870"/>
            <a:ext cx="953331" cy="914400"/>
          </a:xfrm>
          <a:prstGeom prst="rect">
            <a:avLst/>
          </a:prstGeom>
        </p:spPr>
      </p:pic>
      <p:graphicFrame>
        <p:nvGraphicFramePr>
          <p:cNvPr id="47" name="Table 2">
            <a:extLst>
              <a:ext uri="{FF2B5EF4-FFF2-40B4-BE49-F238E27FC236}">
                <a16:creationId xmlns:a16="http://schemas.microsoft.com/office/drawing/2014/main" id="{120F04CD-F1B7-478B-A7F8-91CF17EEF2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371492"/>
              </p:ext>
            </p:extLst>
          </p:nvPr>
        </p:nvGraphicFramePr>
        <p:xfrm>
          <a:off x="178033" y="1322322"/>
          <a:ext cx="5256664" cy="50952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28332">
                  <a:extLst>
                    <a:ext uri="{9D8B030D-6E8A-4147-A177-3AD203B41FA5}">
                      <a16:colId xmlns:a16="http://schemas.microsoft.com/office/drawing/2014/main" val="130392560"/>
                    </a:ext>
                  </a:extLst>
                </a:gridCol>
                <a:gridCol w="2628332">
                  <a:extLst>
                    <a:ext uri="{9D8B030D-6E8A-4147-A177-3AD203B41FA5}">
                      <a16:colId xmlns:a16="http://schemas.microsoft.com/office/drawing/2014/main" val="574914533"/>
                    </a:ext>
                  </a:extLst>
                </a:gridCol>
              </a:tblGrid>
              <a:tr h="2547628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9242"/>
                  </a:ext>
                </a:extLst>
              </a:tr>
              <a:tr h="2547628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9983566"/>
                  </a:ext>
                </a:extLst>
              </a:tr>
            </a:tbl>
          </a:graphicData>
        </a:graphic>
      </p:graphicFrame>
      <p:sp>
        <p:nvSpPr>
          <p:cNvPr id="20" name="Oval 19">
            <a:extLst>
              <a:ext uri="{FF2B5EF4-FFF2-40B4-BE49-F238E27FC236}">
                <a16:creationId xmlns:a16="http://schemas.microsoft.com/office/drawing/2014/main" id="{B12B7731-8A4C-4A9E-8D37-AE0AB4976EB5}"/>
              </a:ext>
            </a:extLst>
          </p:cNvPr>
          <p:cNvSpPr/>
          <p:nvPr/>
        </p:nvSpPr>
        <p:spPr>
          <a:xfrm>
            <a:off x="8815747" y="3862048"/>
            <a:ext cx="2743200" cy="2743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>
                <a:latin typeface="Agency FB" panose="020B0503020202020204" pitchFamily="34" charset="0"/>
              </a:rPr>
              <a:t>Remainder</a:t>
            </a:r>
            <a:endParaRPr lang="en-CA" dirty="0">
              <a:latin typeface="Agency FB" panose="020B0503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ED759E-04BB-4F65-8B0B-282233A3B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63696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9652" y="48359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0148" y="340489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736" y="331559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8123" y="33155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gency FB" panose="020B0503020202020204" pitchFamily="34" charset="0"/>
              </a:rPr>
              <a:t>Equally separate each of the numbers show into the boxes provided. </a:t>
            </a:r>
            <a:r>
              <a:rPr lang="en-US" dirty="0">
                <a:latin typeface="Agency FB" panose="020B0503020202020204" pitchFamily="34" charset="0"/>
              </a:rPr>
              <a:t>Put any remainders in the circle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7446" y="316726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5815" y="331559"/>
            <a:ext cx="953331" cy="914400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3207" y="340489"/>
            <a:ext cx="919120" cy="914400"/>
          </a:xfrm>
          <a:prstGeom prst="rect">
            <a:avLst/>
          </a:prstGeom>
        </p:spPr>
      </p:pic>
      <p:graphicFrame>
        <p:nvGraphicFramePr>
          <p:cNvPr id="49" name="Table 49">
            <a:extLst>
              <a:ext uri="{FF2B5EF4-FFF2-40B4-BE49-F238E27FC236}">
                <a16:creationId xmlns:a16="http://schemas.microsoft.com/office/drawing/2014/main" id="{BCE31463-12BF-465A-A1FE-CBD8CD564B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870015"/>
              </p:ext>
            </p:extLst>
          </p:nvPr>
        </p:nvGraphicFramePr>
        <p:xfrm>
          <a:off x="278700" y="2004969"/>
          <a:ext cx="10912214" cy="44377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56107">
                  <a:extLst>
                    <a:ext uri="{9D8B030D-6E8A-4147-A177-3AD203B41FA5}">
                      <a16:colId xmlns:a16="http://schemas.microsoft.com/office/drawing/2014/main" val="1275985756"/>
                    </a:ext>
                  </a:extLst>
                </a:gridCol>
                <a:gridCol w="5456107">
                  <a:extLst>
                    <a:ext uri="{9D8B030D-6E8A-4147-A177-3AD203B41FA5}">
                      <a16:colId xmlns:a16="http://schemas.microsoft.com/office/drawing/2014/main" val="2001674911"/>
                    </a:ext>
                  </a:extLst>
                </a:gridCol>
              </a:tblGrid>
              <a:tr h="1479258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466064"/>
                  </a:ext>
                </a:extLst>
              </a:tr>
              <a:tr h="1479258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5520905"/>
                  </a:ext>
                </a:extLst>
              </a:tr>
              <a:tr h="1479258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964149"/>
                  </a:ext>
                </a:extLst>
              </a:tr>
            </a:tbl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A1970139-1BF1-4AE5-9D13-4039C29E672D}"/>
              </a:ext>
            </a:extLst>
          </p:cNvPr>
          <p:cNvSpPr/>
          <p:nvPr/>
        </p:nvSpPr>
        <p:spPr>
          <a:xfrm>
            <a:off x="5831633" y="5047860"/>
            <a:ext cx="5228019" cy="139488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>
                <a:latin typeface="Agency FB" panose="020B0503020202020204" pitchFamily="34" charset="0"/>
              </a:rPr>
              <a:t>Remainder</a:t>
            </a:r>
            <a:endParaRPr lang="en-CA" dirty="0">
              <a:latin typeface="Agency FB" panose="020B0503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909FBE-22F4-4A2A-9F86-D962E9245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12175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1657" y="364119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2765" y="170304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1503" y="181921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gency FB" panose="020B0503020202020204" pitchFamily="34" charset="0"/>
              </a:rPr>
              <a:t>Equally separate each of the numbers show into the boxes provided. </a:t>
            </a:r>
            <a:r>
              <a:rPr lang="en-US" dirty="0">
                <a:latin typeface="Agency FB" panose="020B0503020202020204" pitchFamily="34" charset="0"/>
              </a:rPr>
              <a:t>Put any remainders in the circle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9746" y="170304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2355" y="170304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7041" y="364119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5599" y="353368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7815" y="364119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9784" y="351402"/>
            <a:ext cx="122707" cy="914400"/>
          </a:xfrm>
          <a:prstGeom prst="rect">
            <a:avLst/>
          </a:prstGeom>
        </p:spPr>
      </p:pic>
      <p:pic>
        <p:nvPicPr>
          <p:cNvPr id="21" name="Picture 20" descr="A screen shot of a window&#10;&#10;Description automatically generated">
            <a:extLst>
              <a:ext uri="{FF2B5EF4-FFF2-40B4-BE49-F238E27FC236}">
                <a16:creationId xmlns:a16="http://schemas.microsoft.com/office/drawing/2014/main" id="{2174628A-AB07-41DB-9830-E1968802A5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584" y="351557"/>
            <a:ext cx="122707" cy="914400"/>
          </a:xfrm>
          <a:prstGeom prst="rect">
            <a:avLst/>
          </a:prstGeom>
        </p:spPr>
      </p:pic>
      <p:pic>
        <p:nvPicPr>
          <p:cNvPr id="22" name="Picture 21" descr="A screen shot of a window&#10;&#10;Description automatically generated">
            <a:extLst>
              <a:ext uri="{FF2B5EF4-FFF2-40B4-BE49-F238E27FC236}">
                <a16:creationId xmlns:a16="http://schemas.microsoft.com/office/drawing/2014/main" id="{7853435D-28B3-4451-847A-A3FE1629E3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7627" y="351402"/>
            <a:ext cx="122707" cy="914400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9593" y="733788"/>
            <a:ext cx="118872" cy="118872"/>
          </a:xfrm>
          <a:prstGeom prst="rect">
            <a:avLst/>
          </a:prstGeom>
        </p:spPr>
      </p:pic>
      <p:pic>
        <p:nvPicPr>
          <p:cNvPr id="28" name="Picture 27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76F3CF6-3E5A-4B1B-8A81-7A220BC50B9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3495" y="528047"/>
            <a:ext cx="118872" cy="118872"/>
          </a:xfrm>
          <a:prstGeom prst="rect">
            <a:avLst/>
          </a:prstGeom>
        </p:spPr>
      </p:pic>
      <p:pic>
        <p:nvPicPr>
          <p:cNvPr id="29" name="Picture 28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A318090-3C32-4E99-A2C1-562DE98E253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3495" y="331559"/>
            <a:ext cx="118872" cy="118872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7004" y="1230662"/>
            <a:ext cx="919120" cy="914400"/>
          </a:xfrm>
          <a:prstGeom prst="rect">
            <a:avLst/>
          </a:prstGeom>
        </p:spPr>
      </p:pic>
      <p:pic>
        <p:nvPicPr>
          <p:cNvPr id="40" name="Picture 39" descr="A screen shot of a cage&#10;&#10;Description automatically generated">
            <a:extLst>
              <a:ext uri="{FF2B5EF4-FFF2-40B4-BE49-F238E27FC236}">
                <a16:creationId xmlns:a16="http://schemas.microsoft.com/office/drawing/2014/main" id="{BF678875-BE6B-49E5-AC18-F167347E8F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0627" y="170304"/>
            <a:ext cx="953331" cy="914400"/>
          </a:xfrm>
          <a:prstGeom prst="rect">
            <a:avLst/>
          </a:prstGeom>
        </p:spPr>
      </p:pic>
      <p:pic>
        <p:nvPicPr>
          <p:cNvPr id="42" name="Picture 41" descr="A screen shot of a cage&#10;&#10;Description automatically generated">
            <a:extLst>
              <a:ext uri="{FF2B5EF4-FFF2-40B4-BE49-F238E27FC236}">
                <a16:creationId xmlns:a16="http://schemas.microsoft.com/office/drawing/2014/main" id="{3B08F3D6-BF85-4F39-A9AB-980A01DFB0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3995" y="170304"/>
            <a:ext cx="953331" cy="914400"/>
          </a:xfrm>
          <a:prstGeom prst="rect">
            <a:avLst/>
          </a:prstGeom>
        </p:spPr>
      </p:pic>
      <p:graphicFrame>
        <p:nvGraphicFramePr>
          <p:cNvPr id="48" name="Table 49">
            <a:extLst>
              <a:ext uri="{FF2B5EF4-FFF2-40B4-BE49-F238E27FC236}">
                <a16:creationId xmlns:a16="http://schemas.microsoft.com/office/drawing/2014/main" id="{4E7BEF3F-D3A3-4937-992A-1C23364FB8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892426"/>
              </p:ext>
            </p:extLst>
          </p:nvPr>
        </p:nvGraphicFramePr>
        <p:xfrm>
          <a:off x="278700" y="2416029"/>
          <a:ext cx="10912214" cy="4026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56107">
                  <a:extLst>
                    <a:ext uri="{9D8B030D-6E8A-4147-A177-3AD203B41FA5}">
                      <a16:colId xmlns:a16="http://schemas.microsoft.com/office/drawing/2014/main" val="1275985756"/>
                    </a:ext>
                  </a:extLst>
                </a:gridCol>
                <a:gridCol w="5456107">
                  <a:extLst>
                    <a:ext uri="{9D8B030D-6E8A-4147-A177-3AD203B41FA5}">
                      <a16:colId xmlns:a16="http://schemas.microsoft.com/office/drawing/2014/main" val="2001674911"/>
                    </a:ext>
                  </a:extLst>
                </a:gridCol>
              </a:tblGrid>
              <a:tr h="1342238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466064"/>
                  </a:ext>
                </a:extLst>
              </a:tr>
              <a:tr h="1342238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5520905"/>
                  </a:ext>
                </a:extLst>
              </a:tr>
              <a:tr h="1342238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964149"/>
                  </a:ext>
                </a:extLst>
              </a:tr>
            </a:tbl>
          </a:graphicData>
        </a:graphic>
      </p:graphicFrame>
      <p:sp>
        <p:nvSpPr>
          <p:cNvPr id="30" name="Oval 29">
            <a:extLst>
              <a:ext uri="{FF2B5EF4-FFF2-40B4-BE49-F238E27FC236}">
                <a16:creationId xmlns:a16="http://schemas.microsoft.com/office/drawing/2014/main" id="{2614752D-99CE-4D3B-84CC-DDF2AB1D2FB1}"/>
              </a:ext>
            </a:extLst>
          </p:cNvPr>
          <p:cNvSpPr/>
          <p:nvPr/>
        </p:nvSpPr>
        <p:spPr>
          <a:xfrm>
            <a:off x="5831633" y="5047860"/>
            <a:ext cx="5228019" cy="139488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>
                <a:latin typeface="Agency FB" panose="020B0503020202020204" pitchFamily="34" charset="0"/>
              </a:rPr>
              <a:t>Remainder</a:t>
            </a:r>
            <a:endParaRPr lang="en-CA" dirty="0">
              <a:latin typeface="Agency FB" panose="020B0503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B0EC4B3-0AD3-4559-9A4A-0967D8D36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44285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596" y="331559"/>
            <a:ext cx="919120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gency FB" panose="020B0503020202020204" pitchFamily="34" charset="0"/>
              </a:rPr>
              <a:t>Equally separate each of the numbers show into the boxes provided. </a:t>
            </a:r>
            <a:r>
              <a:rPr lang="en-US" dirty="0">
                <a:latin typeface="Agency FB" panose="020B0503020202020204" pitchFamily="34" charset="0"/>
              </a:rPr>
              <a:t>Put any remainders in the circle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038" y="331559"/>
            <a:ext cx="919120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104" y="650031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47" y="650031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483" y="1817448"/>
            <a:ext cx="118872" cy="118872"/>
          </a:xfrm>
          <a:prstGeom prst="rect">
            <a:avLst/>
          </a:prstGeom>
        </p:spPr>
      </p:pic>
      <p:graphicFrame>
        <p:nvGraphicFramePr>
          <p:cNvPr id="49" name="Table 49">
            <a:extLst>
              <a:ext uri="{FF2B5EF4-FFF2-40B4-BE49-F238E27FC236}">
                <a16:creationId xmlns:a16="http://schemas.microsoft.com/office/drawing/2014/main" id="{852C0707-D791-4DAD-8B5B-0D8DB3B697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303637"/>
              </p:ext>
            </p:extLst>
          </p:nvPr>
        </p:nvGraphicFramePr>
        <p:xfrm>
          <a:off x="278700" y="2719303"/>
          <a:ext cx="10912214" cy="37234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56107">
                  <a:extLst>
                    <a:ext uri="{9D8B030D-6E8A-4147-A177-3AD203B41FA5}">
                      <a16:colId xmlns:a16="http://schemas.microsoft.com/office/drawing/2014/main" val="1275985756"/>
                    </a:ext>
                  </a:extLst>
                </a:gridCol>
                <a:gridCol w="5456107">
                  <a:extLst>
                    <a:ext uri="{9D8B030D-6E8A-4147-A177-3AD203B41FA5}">
                      <a16:colId xmlns:a16="http://schemas.microsoft.com/office/drawing/2014/main" val="2001674911"/>
                    </a:ext>
                  </a:extLst>
                </a:gridCol>
              </a:tblGrid>
              <a:tr h="1241147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466064"/>
                  </a:ext>
                </a:extLst>
              </a:tr>
              <a:tr h="1241147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520905"/>
                  </a:ext>
                </a:extLst>
              </a:tr>
              <a:tr h="1241147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964149"/>
                  </a:ext>
                </a:extLst>
              </a:tr>
            </a:tbl>
          </a:graphicData>
        </a:graphic>
      </p:graphicFrame>
      <p:sp>
        <p:nvSpPr>
          <p:cNvPr id="16" name="Oval 15">
            <a:extLst>
              <a:ext uri="{FF2B5EF4-FFF2-40B4-BE49-F238E27FC236}">
                <a16:creationId xmlns:a16="http://schemas.microsoft.com/office/drawing/2014/main" id="{3502D6DA-030E-4860-AE9D-AAA5218DE3F1}"/>
              </a:ext>
            </a:extLst>
          </p:cNvPr>
          <p:cNvSpPr/>
          <p:nvPr/>
        </p:nvSpPr>
        <p:spPr>
          <a:xfrm>
            <a:off x="7083007" y="4054933"/>
            <a:ext cx="3850789" cy="238781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>
                <a:latin typeface="Agency FB" panose="020B0503020202020204" pitchFamily="34" charset="0"/>
              </a:rPr>
              <a:t>Remainder</a:t>
            </a:r>
            <a:endParaRPr lang="en-CA" dirty="0">
              <a:latin typeface="Agency FB" panose="020B0503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9FEFF9-4595-49C6-B6B2-4C0BC4F03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358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541" y="1892870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985" y="67957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32283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 Put any remainders in the circle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033" y="679579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104" y="650031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47" y="650031"/>
            <a:ext cx="122707" cy="914400"/>
          </a:xfrm>
          <a:prstGeom prst="rect">
            <a:avLst/>
          </a:prstGeom>
        </p:spPr>
      </p:pic>
      <p:pic>
        <p:nvPicPr>
          <p:cNvPr id="21" name="Picture 20" descr="A screen shot of a window&#10;&#10;Description automatically generated">
            <a:extLst>
              <a:ext uri="{FF2B5EF4-FFF2-40B4-BE49-F238E27FC236}">
                <a16:creationId xmlns:a16="http://schemas.microsoft.com/office/drawing/2014/main" id="{2174628A-AB07-41DB-9830-E1968802A5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3590" y="646919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483" y="1817448"/>
            <a:ext cx="118872" cy="118872"/>
          </a:xfrm>
          <a:prstGeom prst="rect">
            <a:avLst/>
          </a:prstGeom>
        </p:spPr>
      </p:pic>
      <p:pic>
        <p:nvPicPr>
          <p:cNvPr id="28" name="Picture 27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76F3CF6-3E5A-4B1B-8A81-7A220BC50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420" y="1816235"/>
            <a:ext cx="118872" cy="118872"/>
          </a:xfrm>
          <a:prstGeom prst="rect">
            <a:avLst/>
          </a:prstGeom>
        </p:spPr>
      </p:pic>
      <p:pic>
        <p:nvPicPr>
          <p:cNvPr id="29" name="Picture 28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A318090-3C32-4E99-A2C1-562DE98E25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976" y="1817448"/>
            <a:ext cx="118872" cy="118872"/>
          </a:xfrm>
          <a:prstGeom prst="rect">
            <a:avLst/>
          </a:prstGeom>
        </p:spPr>
      </p:pic>
      <p:pic>
        <p:nvPicPr>
          <p:cNvPr id="30" name="Picture 29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4367A826-95C4-4DA9-8669-68750AE5E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583" y="1817448"/>
            <a:ext cx="118872" cy="118872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541" y="2971800"/>
            <a:ext cx="919120" cy="914400"/>
          </a:xfrm>
          <a:prstGeom prst="rect">
            <a:avLst/>
          </a:prstGeom>
        </p:spPr>
      </p:pic>
      <p:pic>
        <p:nvPicPr>
          <p:cNvPr id="35" name="Picture 34" descr="A close up of a screen&#10;&#10;Description automatically generated">
            <a:extLst>
              <a:ext uri="{FF2B5EF4-FFF2-40B4-BE49-F238E27FC236}">
                <a16:creationId xmlns:a16="http://schemas.microsoft.com/office/drawing/2014/main" id="{1B23BE43-E3A0-422C-A0BD-997A883441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7951" y="2971800"/>
            <a:ext cx="919120" cy="914400"/>
          </a:xfrm>
          <a:prstGeom prst="rect">
            <a:avLst/>
          </a:prstGeom>
        </p:spPr>
      </p:pic>
      <p:pic>
        <p:nvPicPr>
          <p:cNvPr id="37" name="Picture 36" descr="A close up of a screen&#10;&#10;Description automatically generated">
            <a:extLst>
              <a:ext uri="{FF2B5EF4-FFF2-40B4-BE49-F238E27FC236}">
                <a16:creationId xmlns:a16="http://schemas.microsoft.com/office/drawing/2014/main" id="{A502CEBB-78F8-4745-83C2-A85A61DB64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6057" y="4050730"/>
            <a:ext cx="919120" cy="914400"/>
          </a:xfrm>
          <a:prstGeom prst="rect">
            <a:avLst/>
          </a:prstGeom>
        </p:spPr>
      </p:pic>
      <p:pic>
        <p:nvPicPr>
          <p:cNvPr id="38" name="Picture 37" descr="A close up of a screen&#10;&#10;Description automatically generated">
            <a:extLst>
              <a:ext uri="{FF2B5EF4-FFF2-40B4-BE49-F238E27FC236}">
                <a16:creationId xmlns:a16="http://schemas.microsoft.com/office/drawing/2014/main" id="{5D01CC4F-765A-4810-A776-9CDE2BC7A8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7951" y="4050730"/>
            <a:ext cx="919120" cy="914400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986F794-C0BF-4958-9541-7891D2EE48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056109"/>
              </p:ext>
            </p:extLst>
          </p:nvPr>
        </p:nvGraphicFramePr>
        <p:xfrm>
          <a:off x="178033" y="1322322"/>
          <a:ext cx="5256664" cy="50952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28332">
                  <a:extLst>
                    <a:ext uri="{9D8B030D-6E8A-4147-A177-3AD203B41FA5}">
                      <a16:colId xmlns:a16="http://schemas.microsoft.com/office/drawing/2014/main" val="130392560"/>
                    </a:ext>
                  </a:extLst>
                </a:gridCol>
                <a:gridCol w="2628332">
                  <a:extLst>
                    <a:ext uri="{9D8B030D-6E8A-4147-A177-3AD203B41FA5}">
                      <a16:colId xmlns:a16="http://schemas.microsoft.com/office/drawing/2014/main" val="574914533"/>
                    </a:ext>
                  </a:extLst>
                </a:gridCol>
              </a:tblGrid>
              <a:tr h="2547628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9242"/>
                  </a:ext>
                </a:extLst>
              </a:tr>
              <a:tr h="2547628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9983566"/>
                  </a:ext>
                </a:extLst>
              </a:tr>
            </a:tbl>
          </a:graphicData>
        </a:graphic>
      </p:graphicFrame>
      <p:sp>
        <p:nvSpPr>
          <p:cNvPr id="25" name="Oval 24">
            <a:extLst>
              <a:ext uri="{FF2B5EF4-FFF2-40B4-BE49-F238E27FC236}">
                <a16:creationId xmlns:a16="http://schemas.microsoft.com/office/drawing/2014/main" id="{6521FF61-EE0D-440B-808B-C51DB021E7B5}"/>
              </a:ext>
            </a:extLst>
          </p:cNvPr>
          <p:cNvSpPr/>
          <p:nvPr/>
        </p:nvSpPr>
        <p:spPr>
          <a:xfrm>
            <a:off x="8815747" y="3862048"/>
            <a:ext cx="2743200" cy="2743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>
                <a:latin typeface="Agency FB" panose="020B0503020202020204" pitchFamily="34" charset="0"/>
              </a:rPr>
              <a:t>Remainder</a:t>
            </a:r>
            <a:endParaRPr lang="en-CA" dirty="0">
              <a:latin typeface="Agency FB" panose="020B0503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E09FF1-E6D7-4742-A69C-B0E33A09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4227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848" y="560707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0066" y="679579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9748" y="336024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5086" y="34048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gency FB" panose="020B0503020202020204" pitchFamily="34" charset="0"/>
              </a:rPr>
              <a:t>Equally separate each of the numbers show into the boxes provided. </a:t>
            </a:r>
            <a:r>
              <a:rPr lang="en-US" dirty="0">
                <a:latin typeface="Agency FB" panose="020B0503020202020204" pitchFamily="34" charset="0"/>
              </a:rPr>
              <a:t>Put any remainders in the circle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3" name="Picture 12" descr="A screen shot of a cage&#10;&#10;Description automatically generated">
            <a:extLst>
              <a:ext uri="{FF2B5EF4-FFF2-40B4-BE49-F238E27FC236}">
                <a16:creationId xmlns:a16="http://schemas.microsoft.com/office/drawing/2014/main" id="{5815C848-0DDE-4CAB-823D-62923E8FF4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564" y="318244"/>
            <a:ext cx="953331" cy="914400"/>
          </a:xfrm>
          <a:prstGeom prst="rect">
            <a:avLst/>
          </a:prstGeom>
        </p:spPr>
      </p:pic>
      <p:pic>
        <p:nvPicPr>
          <p:cNvPr id="15" name="Picture 14" descr="A close up of a screen&#10;&#10;Description automatically generated">
            <a:extLst>
              <a:ext uri="{FF2B5EF4-FFF2-40B4-BE49-F238E27FC236}">
                <a16:creationId xmlns:a16="http://schemas.microsoft.com/office/drawing/2014/main" id="{B33E3082-0E58-466C-BA2C-292B70B327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2737" y="340489"/>
            <a:ext cx="919120" cy="914400"/>
          </a:xfrm>
          <a:prstGeom prst="rect">
            <a:avLst/>
          </a:prstGeom>
        </p:spPr>
      </p:pic>
      <p:pic>
        <p:nvPicPr>
          <p:cNvPr id="10" name="Picture 9" descr="A close up of a screen&#10;&#10;Description automatically generated">
            <a:extLst>
              <a:ext uri="{FF2B5EF4-FFF2-40B4-BE49-F238E27FC236}">
                <a16:creationId xmlns:a16="http://schemas.microsoft.com/office/drawing/2014/main" id="{F4D50520-095D-4F2B-8E89-33DE7C5F21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706" y="361532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window&#10;&#10;Description automatically generated">
            <a:extLst>
              <a:ext uri="{FF2B5EF4-FFF2-40B4-BE49-F238E27FC236}">
                <a16:creationId xmlns:a16="http://schemas.microsoft.com/office/drawing/2014/main" id="{DA71D71D-FD67-4141-82A6-1AEC64F6CF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0197" y="679579"/>
            <a:ext cx="122707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30C7CDF2-9D64-416F-8079-E437A41056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4577" y="679579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62800E8D-B9EF-4CC8-88EB-CCE4029438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3664" y="679579"/>
            <a:ext cx="122707" cy="914400"/>
          </a:xfrm>
          <a:prstGeom prst="rect">
            <a:avLst/>
          </a:prstGeom>
        </p:spPr>
      </p:pic>
      <p:pic>
        <p:nvPicPr>
          <p:cNvPr id="21" name="Picture 20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0A0B95FB-90B4-4902-A7FC-6C75407E61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8660" y="759296"/>
            <a:ext cx="118872" cy="118872"/>
          </a:xfrm>
          <a:prstGeom prst="rect">
            <a:avLst/>
          </a:prstGeom>
        </p:spPr>
      </p:pic>
      <p:pic>
        <p:nvPicPr>
          <p:cNvPr id="22" name="Picture 21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A3F4EAF9-B0A4-4CCB-8E8E-1A4D16D1F3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8660" y="1017907"/>
            <a:ext cx="118872" cy="118872"/>
          </a:xfrm>
          <a:prstGeom prst="rect">
            <a:avLst/>
          </a:prstGeom>
        </p:spPr>
      </p:pic>
      <p:graphicFrame>
        <p:nvGraphicFramePr>
          <p:cNvPr id="31" name="Table 49">
            <a:extLst>
              <a:ext uri="{FF2B5EF4-FFF2-40B4-BE49-F238E27FC236}">
                <a16:creationId xmlns:a16="http://schemas.microsoft.com/office/drawing/2014/main" id="{E3307AAC-81A8-4E75-B0B8-7F2BB06A33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982518"/>
              </p:ext>
            </p:extLst>
          </p:nvPr>
        </p:nvGraphicFramePr>
        <p:xfrm>
          <a:off x="278700" y="2038525"/>
          <a:ext cx="10912214" cy="44042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56107">
                  <a:extLst>
                    <a:ext uri="{9D8B030D-6E8A-4147-A177-3AD203B41FA5}">
                      <a16:colId xmlns:a16="http://schemas.microsoft.com/office/drawing/2014/main" val="1275985756"/>
                    </a:ext>
                  </a:extLst>
                </a:gridCol>
                <a:gridCol w="5456107">
                  <a:extLst>
                    <a:ext uri="{9D8B030D-6E8A-4147-A177-3AD203B41FA5}">
                      <a16:colId xmlns:a16="http://schemas.microsoft.com/office/drawing/2014/main" val="2001674911"/>
                    </a:ext>
                  </a:extLst>
                </a:gridCol>
              </a:tblGrid>
              <a:tr h="146807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466064"/>
                  </a:ext>
                </a:extLst>
              </a:tr>
              <a:tr h="1468073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5520905"/>
                  </a:ext>
                </a:extLst>
              </a:tr>
              <a:tr h="1468073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964149"/>
                  </a:ext>
                </a:extLst>
              </a:tr>
            </a:tbl>
          </a:graphicData>
        </a:graphic>
      </p:graphicFrame>
      <p:sp>
        <p:nvSpPr>
          <p:cNvPr id="23" name="Oval 22">
            <a:extLst>
              <a:ext uri="{FF2B5EF4-FFF2-40B4-BE49-F238E27FC236}">
                <a16:creationId xmlns:a16="http://schemas.microsoft.com/office/drawing/2014/main" id="{97CA5D00-1C0D-42CF-9784-79DF2981451E}"/>
              </a:ext>
            </a:extLst>
          </p:cNvPr>
          <p:cNvSpPr/>
          <p:nvPr/>
        </p:nvSpPr>
        <p:spPr>
          <a:xfrm>
            <a:off x="5840963" y="5010539"/>
            <a:ext cx="4954555" cy="143220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>
                <a:latin typeface="Agency FB" panose="020B0503020202020204" pitchFamily="34" charset="0"/>
              </a:rPr>
              <a:t>Remainder</a:t>
            </a:r>
            <a:endParaRPr lang="en-CA" dirty="0">
              <a:latin typeface="Agency FB" panose="020B0503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19BE616-10FF-4029-A316-0A9DD87D4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0267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756" y="679579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109" y="3276725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985" y="679579"/>
            <a:ext cx="953331" cy="914400"/>
          </a:xfrm>
          <a:prstGeom prst="rect">
            <a:avLst/>
          </a:prstGeom>
        </p:spPr>
      </p:pic>
      <p:pic>
        <p:nvPicPr>
          <p:cNvPr id="13" name="Picture 12" descr="A screen shot of a cage&#10;&#10;Description automatically generated">
            <a:extLst>
              <a:ext uri="{FF2B5EF4-FFF2-40B4-BE49-F238E27FC236}">
                <a16:creationId xmlns:a16="http://schemas.microsoft.com/office/drawing/2014/main" id="{5815C848-0DDE-4CAB-823D-62923E8FF4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5081" y="679579"/>
            <a:ext cx="953331" cy="914400"/>
          </a:xfrm>
          <a:prstGeom prst="rect">
            <a:avLst/>
          </a:prstGeom>
        </p:spPr>
      </p:pic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144" y="3276725"/>
            <a:ext cx="919120" cy="914400"/>
          </a:xfrm>
          <a:prstGeom prst="rect">
            <a:avLst/>
          </a:prstGeom>
        </p:spPr>
      </p:pic>
      <p:pic>
        <p:nvPicPr>
          <p:cNvPr id="15" name="Picture 14" descr="A close up of a screen&#10;&#10;Description automatically generated">
            <a:extLst>
              <a:ext uri="{FF2B5EF4-FFF2-40B4-BE49-F238E27FC236}">
                <a16:creationId xmlns:a16="http://schemas.microsoft.com/office/drawing/2014/main" id="{B33E3082-0E58-466C-BA2C-292B70B327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9860" y="3293924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033" y="679579"/>
            <a:ext cx="953331" cy="914400"/>
          </a:xfrm>
          <a:prstGeom prst="rect">
            <a:avLst/>
          </a:prstGeom>
        </p:spPr>
      </p:pic>
      <p:pic>
        <p:nvPicPr>
          <p:cNvPr id="28" name="Picture 27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76F3CF6-3E5A-4B1B-8A81-7A220BC50B9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420" y="1816235"/>
            <a:ext cx="118872" cy="118872"/>
          </a:xfrm>
          <a:prstGeom prst="rect">
            <a:avLst/>
          </a:prstGeom>
        </p:spPr>
      </p:pic>
      <p:pic>
        <p:nvPicPr>
          <p:cNvPr id="29" name="Picture 28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A318090-3C32-4E99-A2C1-562DE98E253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976" y="1817448"/>
            <a:ext cx="118872" cy="118872"/>
          </a:xfrm>
          <a:prstGeom prst="rect">
            <a:avLst/>
          </a:prstGeom>
        </p:spPr>
      </p:pic>
      <p:pic>
        <p:nvPicPr>
          <p:cNvPr id="30" name="Picture 29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4367A826-95C4-4DA9-8669-68750AE5E0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583" y="1817448"/>
            <a:ext cx="118872" cy="118872"/>
          </a:xfrm>
          <a:prstGeom prst="rect">
            <a:avLst/>
          </a:prstGeom>
        </p:spPr>
      </p:pic>
      <p:pic>
        <p:nvPicPr>
          <p:cNvPr id="31" name="Picture 30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8DC41F75-64F1-4B4F-BCDE-A06B2F87E0F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8884" y="1817448"/>
            <a:ext cx="118872" cy="118872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314" y="4390053"/>
            <a:ext cx="919120" cy="914400"/>
          </a:xfrm>
          <a:prstGeom prst="rect">
            <a:avLst/>
          </a:prstGeom>
        </p:spPr>
      </p:pic>
      <p:pic>
        <p:nvPicPr>
          <p:cNvPr id="35" name="Picture 34" descr="A close up of a screen&#10;&#10;Description automatically generated">
            <a:extLst>
              <a:ext uri="{FF2B5EF4-FFF2-40B4-BE49-F238E27FC236}">
                <a16:creationId xmlns:a16="http://schemas.microsoft.com/office/drawing/2014/main" id="{1B23BE43-E3A0-422C-A0BD-997A883441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349" y="4390053"/>
            <a:ext cx="919120" cy="914400"/>
          </a:xfrm>
          <a:prstGeom prst="rect">
            <a:avLst/>
          </a:prstGeom>
        </p:spPr>
      </p:pic>
      <p:pic>
        <p:nvPicPr>
          <p:cNvPr id="36" name="Picture 35" descr="A close up of a screen&#10;&#10;Description automatically generated">
            <a:extLst>
              <a:ext uri="{FF2B5EF4-FFF2-40B4-BE49-F238E27FC236}">
                <a16:creationId xmlns:a16="http://schemas.microsoft.com/office/drawing/2014/main" id="{1C88CF0C-11C0-4795-8D49-B7530300FE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0065" y="4407252"/>
            <a:ext cx="919120" cy="914400"/>
          </a:xfrm>
          <a:prstGeom prst="rect">
            <a:avLst/>
          </a:prstGeom>
        </p:spPr>
      </p:pic>
      <p:pic>
        <p:nvPicPr>
          <p:cNvPr id="37" name="Picture 36" descr="A close up of a screen&#10;&#10;Description automatically generated">
            <a:extLst>
              <a:ext uri="{FF2B5EF4-FFF2-40B4-BE49-F238E27FC236}">
                <a16:creationId xmlns:a16="http://schemas.microsoft.com/office/drawing/2014/main" id="{A502CEBB-78F8-4745-83C2-A85A61DB64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541" y="5603344"/>
            <a:ext cx="919120" cy="914400"/>
          </a:xfrm>
          <a:prstGeom prst="rect">
            <a:avLst/>
          </a:prstGeom>
        </p:spPr>
      </p:pic>
      <p:pic>
        <p:nvPicPr>
          <p:cNvPr id="38" name="Picture 37" descr="A close up of a screen&#10;&#10;Description automatically generated">
            <a:extLst>
              <a:ext uri="{FF2B5EF4-FFF2-40B4-BE49-F238E27FC236}">
                <a16:creationId xmlns:a16="http://schemas.microsoft.com/office/drawing/2014/main" id="{5D01CC4F-765A-4810-A776-9CDE2BC7A8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576" y="5603344"/>
            <a:ext cx="919120" cy="914400"/>
          </a:xfrm>
          <a:prstGeom prst="rect">
            <a:avLst/>
          </a:prstGeom>
        </p:spPr>
      </p:pic>
      <p:pic>
        <p:nvPicPr>
          <p:cNvPr id="39" name="Picture 38" descr="A close up of a screen&#10;&#10;Description automatically generated">
            <a:extLst>
              <a:ext uri="{FF2B5EF4-FFF2-40B4-BE49-F238E27FC236}">
                <a16:creationId xmlns:a16="http://schemas.microsoft.com/office/drawing/2014/main" id="{5BC5F87E-64E6-4F20-AB64-93544974FE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9292" y="5620543"/>
            <a:ext cx="919120" cy="914400"/>
          </a:xfrm>
          <a:prstGeom prst="rect">
            <a:avLst/>
          </a:prstGeom>
        </p:spPr>
      </p:pic>
      <p:pic>
        <p:nvPicPr>
          <p:cNvPr id="41" name="Picture 40" descr="A screen shot of a cage&#10;&#10;Description automatically generated">
            <a:extLst>
              <a:ext uri="{FF2B5EF4-FFF2-40B4-BE49-F238E27FC236}">
                <a16:creationId xmlns:a16="http://schemas.microsoft.com/office/drawing/2014/main" id="{2619A348-C7E6-472B-8851-492C2A0157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3961" y="679579"/>
            <a:ext cx="953331" cy="914400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99F5D394-71AF-4C11-A82E-C8E3E41212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369420"/>
              </p:ext>
            </p:extLst>
          </p:nvPr>
        </p:nvGraphicFramePr>
        <p:xfrm>
          <a:off x="144477" y="1458500"/>
          <a:ext cx="5216040" cy="48751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16040">
                  <a:extLst>
                    <a:ext uri="{9D8B030D-6E8A-4147-A177-3AD203B41FA5}">
                      <a16:colId xmlns:a16="http://schemas.microsoft.com/office/drawing/2014/main" val="4201084797"/>
                    </a:ext>
                  </a:extLst>
                </a:gridCol>
              </a:tblGrid>
              <a:tr h="162506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9683715"/>
                  </a:ext>
                </a:extLst>
              </a:tr>
              <a:tr h="162506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9078550"/>
                  </a:ext>
                </a:extLst>
              </a:tr>
              <a:tr h="162506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3155555"/>
                  </a:ext>
                </a:extLst>
              </a:tr>
            </a:tbl>
          </a:graphicData>
        </a:graphic>
      </p:graphicFrame>
      <p:sp>
        <p:nvSpPr>
          <p:cNvPr id="25" name="Oval 24">
            <a:extLst>
              <a:ext uri="{FF2B5EF4-FFF2-40B4-BE49-F238E27FC236}">
                <a16:creationId xmlns:a16="http://schemas.microsoft.com/office/drawing/2014/main" id="{E30E62EA-A844-458F-85C6-21CA7E8F6E56}"/>
              </a:ext>
            </a:extLst>
          </p:cNvPr>
          <p:cNvSpPr/>
          <p:nvPr/>
        </p:nvSpPr>
        <p:spPr>
          <a:xfrm>
            <a:off x="9349011" y="3590489"/>
            <a:ext cx="2743200" cy="2743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>
                <a:latin typeface="Agency FB" panose="020B0503020202020204" pitchFamily="34" charset="0"/>
              </a:rPr>
              <a:t>Remainder</a:t>
            </a:r>
            <a:endParaRPr lang="en-CA" dirty="0">
              <a:latin typeface="Agency FB" panose="020B0503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0F6A4B9-763D-4BB3-8C36-3A9E38C7A377}"/>
              </a:ext>
            </a:extLst>
          </p:cNvPr>
          <p:cNvSpPr txBox="1"/>
          <p:nvPr/>
        </p:nvSpPr>
        <p:spPr>
          <a:xfrm>
            <a:off x="653143" y="331559"/>
            <a:ext cx="30044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 Put any remainders in the circle</a:t>
            </a:r>
            <a:endParaRPr lang="en-CA" dirty="0">
              <a:latin typeface="Agency FB" panose="020B0503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529ED1-5D07-4D2C-8613-8E454C198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996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8399" y="3979234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3946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 Put any remainders in the circle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3" name="Picture 12" descr="A screen shot of a cage&#10;&#10;Description automatically generated">
            <a:extLst>
              <a:ext uri="{FF2B5EF4-FFF2-40B4-BE49-F238E27FC236}">
                <a16:creationId xmlns:a16="http://schemas.microsoft.com/office/drawing/2014/main" id="{5815C848-0DDE-4CAB-823D-62923E8FF4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5081" y="679579"/>
            <a:ext cx="953331" cy="914400"/>
          </a:xfrm>
          <a:prstGeom prst="rect">
            <a:avLst/>
          </a:prstGeom>
        </p:spPr>
      </p:pic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568" y="2186156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033" y="679579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104" y="650031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47" y="650031"/>
            <a:ext cx="122707" cy="914400"/>
          </a:xfrm>
          <a:prstGeom prst="rect">
            <a:avLst/>
          </a:prstGeom>
        </p:spPr>
      </p:pic>
      <p:pic>
        <p:nvPicPr>
          <p:cNvPr id="21" name="Picture 20" descr="A screen shot of a window&#10;&#10;Description automatically generated">
            <a:extLst>
              <a:ext uri="{FF2B5EF4-FFF2-40B4-BE49-F238E27FC236}">
                <a16:creationId xmlns:a16="http://schemas.microsoft.com/office/drawing/2014/main" id="{2174628A-AB07-41DB-9830-E1968802A5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3590" y="646919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40" name="Picture 39" descr="A screen shot of a cage&#10;&#10;Description automatically generated">
            <a:extLst>
              <a:ext uri="{FF2B5EF4-FFF2-40B4-BE49-F238E27FC236}">
                <a16:creationId xmlns:a16="http://schemas.microsoft.com/office/drawing/2014/main" id="{BF678875-BE6B-49E5-AC18-F167347E8F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033" y="2865993"/>
            <a:ext cx="953331" cy="914400"/>
          </a:xfrm>
          <a:prstGeom prst="rect">
            <a:avLst/>
          </a:prstGeom>
        </p:spPr>
      </p:pic>
      <p:pic>
        <p:nvPicPr>
          <p:cNvPr id="42" name="Picture 41" descr="A screen shot of a cage&#10;&#10;Description automatically generated">
            <a:extLst>
              <a:ext uri="{FF2B5EF4-FFF2-40B4-BE49-F238E27FC236}">
                <a16:creationId xmlns:a16="http://schemas.microsoft.com/office/drawing/2014/main" id="{3B08F3D6-BF85-4F39-A9AB-980A01DFB0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7725" y="1892870"/>
            <a:ext cx="953331" cy="914400"/>
          </a:xfrm>
          <a:prstGeom prst="rect">
            <a:avLst/>
          </a:prstGeom>
        </p:spPr>
      </p:pic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04472141-1409-46CB-86D6-8FF3996B6C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185786"/>
              </p:ext>
            </p:extLst>
          </p:nvPr>
        </p:nvGraphicFramePr>
        <p:xfrm>
          <a:off x="640127" y="1254889"/>
          <a:ext cx="6079776" cy="52715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39888">
                  <a:extLst>
                    <a:ext uri="{9D8B030D-6E8A-4147-A177-3AD203B41FA5}">
                      <a16:colId xmlns:a16="http://schemas.microsoft.com/office/drawing/2014/main" val="53396013"/>
                    </a:ext>
                  </a:extLst>
                </a:gridCol>
                <a:gridCol w="3039888">
                  <a:extLst>
                    <a:ext uri="{9D8B030D-6E8A-4147-A177-3AD203B41FA5}">
                      <a16:colId xmlns:a16="http://schemas.microsoft.com/office/drawing/2014/main" val="4220339309"/>
                    </a:ext>
                  </a:extLst>
                </a:gridCol>
              </a:tblGrid>
              <a:tr h="1757184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5652705"/>
                  </a:ext>
                </a:extLst>
              </a:tr>
              <a:tr h="1757184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4677608"/>
                  </a:ext>
                </a:extLst>
              </a:tr>
              <a:tr h="1757184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992033"/>
                  </a:ext>
                </a:extLst>
              </a:tr>
            </a:tbl>
          </a:graphicData>
        </a:graphic>
      </p:graphicFrame>
      <p:sp>
        <p:nvSpPr>
          <p:cNvPr id="30" name="Oval 29">
            <a:extLst>
              <a:ext uri="{FF2B5EF4-FFF2-40B4-BE49-F238E27FC236}">
                <a16:creationId xmlns:a16="http://schemas.microsoft.com/office/drawing/2014/main" id="{CA4AD3EF-8D36-417E-ADD4-77073BB5A0A5}"/>
              </a:ext>
            </a:extLst>
          </p:cNvPr>
          <p:cNvSpPr/>
          <p:nvPr/>
        </p:nvSpPr>
        <p:spPr>
          <a:xfrm>
            <a:off x="8815747" y="3862048"/>
            <a:ext cx="2743200" cy="2743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>
                <a:latin typeface="Agency FB" panose="020B0503020202020204" pitchFamily="34" charset="0"/>
              </a:rPr>
              <a:t>Remainder</a:t>
            </a:r>
            <a:endParaRPr lang="en-CA" dirty="0">
              <a:latin typeface="Agency FB" panose="020B0503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425564-7E83-41D1-980A-378EDA0BE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2770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4586" y="952629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985" y="514457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050" y="520188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gency FB" panose="020B0503020202020204" pitchFamily="34" charset="0"/>
              </a:rPr>
              <a:t>Equally separate each of the numbers show into the boxes provided. </a:t>
            </a:r>
            <a:r>
              <a:rPr lang="en-US" dirty="0">
                <a:latin typeface="Agency FB" panose="020B0503020202020204" pitchFamily="34" charset="0"/>
              </a:rPr>
              <a:t>Put any remainders in the circle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104" y="650031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47" y="650031"/>
            <a:ext cx="122707" cy="914400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3495" y="514457"/>
            <a:ext cx="919120" cy="914400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14DAE54-2DC4-41A1-B2B0-08B0BEABFB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421602"/>
              </p:ext>
            </p:extLst>
          </p:nvPr>
        </p:nvGraphicFramePr>
        <p:xfrm>
          <a:off x="253533" y="1870745"/>
          <a:ext cx="11558164" cy="46556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9541">
                  <a:extLst>
                    <a:ext uri="{9D8B030D-6E8A-4147-A177-3AD203B41FA5}">
                      <a16:colId xmlns:a16="http://schemas.microsoft.com/office/drawing/2014/main" val="4152767320"/>
                    </a:ext>
                  </a:extLst>
                </a:gridCol>
                <a:gridCol w="2889541">
                  <a:extLst>
                    <a:ext uri="{9D8B030D-6E8A-4147-A177-3AD203B41FA5}">
                      <a16:colId xmlns:a16="http://schemas.microsoft.com/office/drawing/2014/main" val="3773717197"/>
                    </a:ext>
                  </a:extLst>
                </a:gridCol>
                <a:gridCol w="2889541">
                  <a:extLst>
                    <a:ext uri="{9D8B030D-6E8A-4147-A177-3AD203B41FA5}">
                      <a16:colId xmlns:a16="http://schemas.microsoft.com/office/drawing/2014/main" val="4158756097"/>
                    </a:ext>
                  </a:extLst>
                </a:gridCol>
                <a:gridCol w="2889541">
                  <a:extLst>
                    <a:ext uri="{9D8B030D-6E8A-4147-A177-3AD203B41FA5}">
                      <a16:colId xmlns:a16="http://schemas.microsoft.com/office/drawing/2014/main" val="2358219494"/>
                    </a:ext>
                  </a:extLst>
                </a:gridCol>
              </a:tblGrid>
              <a:tr h="2327848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3623596"/>
                  </a:ext>
                </a:extLst>
              </a:tr>
              <a:tr h="2327848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231122"/>
                  </a:ext>
                </a:extLst>
              </a:tr>
            </a:tbl>
          </a:graphicData>
        </a:graphic>
      </p:graphicFrame>
      <p:sp>
        <p:nvSpPr>
          <p:cNvPr id="14" name="Oval 13">
            <a:extLst>
              <a:ext uri="{FF2B5EF4-FFF2-40B4-BE49-F238E27FC236}">
                <a16:creationId xmlns:a16="http://schemas.microsoft.com/office/drawing/2014/main" id="{12E4AEAB-BFBC-4C0A-9E9C-78D8FCC170DB}"/>
              </a:ext>
            </a:extLst>
          </p:cNvPr>
          <p:cNvSpPr/>
          <p:nvPr/>
        </p:nvSpPr>
        <p:spPr>
          <a:xfrm>
            <a:off x="9199983" y="4226766"/>
            <a:ext cx="2358963" cy="229967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>
                <a:latin typeface="Agency FB" panose="020B0503020202020204" pitchFamily="34" charset="0"/>
              </a:rPr>
              <a:t>Remainder</a:t>
            </a:r>
            <a:endParaRPr lang="en-CA" dirty="0">
              <a:latin typeface="Agency FB" panose="020B0503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874EE3-1D8D-4394-A097-6D399779B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7022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109" y="3276725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985" y="67957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30231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gency FB" panose="020B0503020202020204" pitchFamily="34" charset="0"/>
              </a:rPr>
              <a:t>Equally separate each of the numbers show into the boxes provided. </a:t>
            </a:r>
            <a:r>
              <a:rPr lang="en-US" dirty="0">
                <a:latin typeface="Agency FB" panose="020B0503020202020204" pitchFamily="34" charset="0"/>
              </a:rPr>
              <a:t>Put any remainders in the circle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3" name="Picture 12" descr="A screen shot of a cage&#10;&#10;Description automatically generated">
            <a:extLst>
              <a:ext uri="{FF2B5EF4-FFF2-40B4-BE49-F238E27FC236}">
                <a16:creationId xmlns:a16="http://schemas.microsoft.com/office/drawing/2014/main" id="{5815C848-0DDE-4CAB-823D-62923E8FF4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5081" y="679579"/>
            <a:ext cx="953331" cy="914400"/>
          </a:xfrm>
          <a:prstGeom prst="rect">
            <a:avLst/>
          </a:prstGeom>
        </p:spPr>
      </p:pic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144" y="3276725"/>
            <a:ext cx="919120" cy="914400"/>
          </a:xfrm>
          <a:prstGeom prst="rect">
            <a:avLst/>
          </a:prstGeom>
        </p:spPr>
      </p:pic>
      <p:pic>
        <p:nvPicPr>
          <p:cNvPr id="15" name="Picture 14" descr="A close up of a screen&#10;&#10;Description automatically generated">
            <a:extLst>
              <a:ext uri="{FF2B5EF4-FFF2-40B4-BE49-F238E27FC236}">
                <a16:creationId xmlns:a16="http://schemas.microsoft.com/office/drawing/2014/main" id="{B33E3082-0E58-466C-BA2C-292B70B327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9860" y="3293924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033" y="679579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104" y="650031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47" y="650031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483" y="1817448"/>
            <a:ext cx="118872" cy="118872"/>
          </a:xfrm>
          <a:prstGeom prst="rect">
            <a:avLst/>
          </a:prstGeom>
        </p:spPr>
      </p:pic>
      <p:pic>
        <p:nvPicPr>
          <p:cNvPr id="28" name="Picture 27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76F3CF6-3E5A-4B1B-8A81-7A220BC50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420" y="1816235"/>
            <a:ext cx="118872" cy="118872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314" y="4390053"/>
            <a:ext cx="919120" cy="914400"/>
          </a:xfrm>
          <a:prstGeom prst="rect">
            <a:avLst/>
          </a:prstGeom>
        </p:spPr>
      </p:pic>
      <p:pic>
        <p:nvPicPr>
          <p:cNvPr id="35" name="Picture 34" descr="A close up of a screen&#10;&#10;Description automatically generated">
            <a:extLst>
              <a:ext uri="{FF2B5EF4-FFF2-40B4-BE49-F238E27FC236}">
                <a16:creationId xmlns:a16="http://schemas.microsoft.com/office/drawing/2014/main" id="{1B23BE43-E3A0-422C-A0BD-997A883441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349" y="4390053"/>
            <a:ext cx="919120" cy="914400"/>
          </a:xfrm>
          <a:prstGeom prst="rect">
            <a:avLst/>
          </a:prstGeom>
        </p:spPr>
      </p:pic>
      <p:pic>
        <p:nvPicPr>
          <p:cNvPr id="36" name="Picture 35" descr="A close up of a screen&#10;&#10;Description automatically generated">
            <a:extLst>
              <a:ext uri="{FF2B5EF4-FFF2-40B4-BE49-F238E27FC236}">
                <a16:creationId xmlns:a16="http://schemas.microsoft.com/office/drawing/2014/main" id="{1C88CF0C-11C0-4795-8D49-B7530300FE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0065" y="4407252"/>
            <a:ext cx="919120" cy="914400"/>
          </a:xfrm>
          <a:prstGeom prst="rect">
            <a:avLst/>
          </a:prstGeom>
        </p:spPr>
      </p:pic>
      <p:pic>
        <p:nvPicPr>
          <p:cNvPr id="40" name="Picture 39" descr="A screen shot of a cage&#10;&#10;Description automatically generated">
            <a:extLst>
              <a:ext uri="{FF2B5EF4-FFF2-40B4-BE49-F238E27FC236}">
                <a16:creationId xmlns:a16="http://schemas.microsoft.com/office/drawing/2014/main" id="{BF678875-BE6B-49E5-AC18-F167347E8F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4677" y="1892870"/>
            <a:ext cx="953331" cy="914400"/>
          </a:xfrm>
          <a:prstGeom prst="rect">
            <a:avLst/>
          </a:prstGeom>
        </p:spPr>
      </p:pic>
      <p:pic>
        <p:nvPicPr>
          <p:cNvPr id="42" name="Picture 41" descr="A screen shot of a cage&#10;&#10;Description automatically generated">
            <a:extLst>
              <a:ext uri="{FF2B5EF4-FFF2-40B4-BE49-F238E27FC236}">
                <a16:creationId xmlns:a16="http://schemas.microsoft.com/office/drawing/2014/main" id="{3B08F3D6-BF85-4F39-A9AB-980A01DFB0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7725" y="1892870"/>
            <a:ext cx="953331" cy="914400"/>
          </a:xfrm>
          <a:prstGeom prst="rect">
            <a:avLst/>
          </a:prstGeom>
        </p:spPr>
      </p:pic>
      <p:graphicFrame>
        <p:nvGraphicFramePr>
          <p:cNvPr id="51" name="Table 2">
            <a:extLst>
              <a:ext uri="{FF2B5EF4-FFF2-40B4-BE49-F238E27FC236}">
                <a16:creationId xmlns:a16="http://schemas.microsoft.com/office/drawing/2014/main" id="{F0FADD85-2A84-4207-A7CF-946AD73B1D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353541"/>
              </p:ext>
            </p:extLst>
          </p:nvPr>
        </p:nvGraphicFramePr>
        <p:xfrm>
          <a:off x="144477" y="1458500"/>
          <a:ext cx="5216040" cy="48751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16040">
                  <a:extLst>
                    <a:ext uri="{9D8B030D-6E8A-4147-A177-3AD203B41FA5}">
                      <a16:colId xmlns:a16="http://schemas.microsoft.com/office/drawing/2014/main" val="4201084797"/>
                    </a:ext>
                  </a:extLst>
                </a:gridCol>
              </a:tblGrid>
              <a:tr h="162506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9683715"/>
                  </a:ext>
                </a:extLst>
              </a:tr>
              <a:tr h="162506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9078550"/>
                  </a:ext>
                </a:extLst>
              </a:tr>
              <a:tr h="162506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3155555"/>
                  </a:ext>
                </a:extLst>
              </a:tr>
            </a:tbl>
          </a:graphicData>
        </a:graphic>
      </p:graphicFrame>
      <p:sp>
        <p:nvSpPr>
          <p:cNvPr id="25" name="Oval 24">
            <a:extLst>
              <a:ext uri="{FF2B5EF4-FFF2-40B4-BE49-F238E27FC236}">
                <a16:creationId xmlns:a16="http://schemas.microsoft.com/office/drawing/2014/main" id="{311EE1CE-6451-4FF5-857B-9BBE83ED12DB}"/>
              </a:ext>
            </a:extLst>
          </p:cNvPr>
          <p:cNvSpPr/>
          <p:nvPr/>
        </p:nvSpPr>
        <p:spPr>
          <a:xfrm>
            <a:off x="9061215" y="3414787"/>
            <a:ext cx="2743200" cy="2743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>
                <a:latin typeface="Agency FB" panose="020B0503020202020204" pitchFamily="34" charset="0"/>
              </a:rPr>
              <a:t>Remainder</a:t>
            </a:r>
            <a:endParaRPr lang="en-CA" dirty="0">
              <a:latin typeface="Agency FB" panose="020B0503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EAF577-B7B5-44CE-BE54-BA814A5F9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5176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109" y="3276725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985" y="67957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gency FB" panose="020B0503020202020204" pitchFamily="34" charset="0"/>
              </a:rPr>
              <a:t>Equally separate each of the numbers show into the boxes provided. </a:t>
            </a:r>
            <a:r>
              <a:rPr lang="en-US" dirty="0">
                <a:latin typeface="Agency FB" panose="020B0503020202020204" pitchFamily="34" charset="0"/>
              </a:rPr>
              <a:t>Put any remainders in the circle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3" name="Picture 12" descr="A screen shot of a cage&#10;&#10;Description automatically generated">
            <a:extLst>
              <a:ext uri="{FF2B5EF4-FFF2-40B4-BE49-F238E27FC236}">
                <a16:creationId xmlns:a16="http://schemas.microsoft.com/office/drawing/2014/main" id="{5815C848-0DDE-4CAB-823D-62923E8FF4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5081" y="679579"/>
            <a:ext cx="953331" cy="914400"/>
          </a:xfrm>
          <a:prstGeom prst="rect">
            <a:avLst/>
          </a:prstGeom>
        </p:spPr>
      </p:pic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144" y="3276725"/>
            <a:ext cx="919120" cy="914400"/>
          </a:xfrm>
          <a:prstGeom prst="rect">
            <a:avLst/>
          </a:prstGeom>
        </p:spPr>
      </p:pic>
      <p:pic>
        <p:nvPicPr>
          <p:cNvPr id="15" name="Picture 14" descr="A close up of a screen&#10;&#10;Description automatically generated">
            <a:extLst>
              <a:ext uri="{FF2B5EF4-FFF2-40B4-BE49-F238E27FC236}">
                <a16:creationId xmlns:a16="http://schemas.microsoft.com/office/drawing/2014/main" id="{B33E3082-0E58-466C-BA2C-292B70B327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9860" y="3293924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033" y="679579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104" y="650031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47" y="650031"/>
            <a:ext cx="122707" cy="914400"/>
          </a:xfrm>
          <a:prstGeom prst="rect">
            <a:avLst/>
          </a:prstGeom>
        </p:spPr>
      </p:pic>
      <p:pic>
        <p:nvPicPr>
          <p:cNvPr id="21" name="Picture 20" descr="A screen shot of a window&#10;&#10;Description automatically generated">
            <a:extLst>
              <a:ext uri="{FF2B5EF4-FFF2-40B4-BE49-F238E27FC236}">
                <a16:creationId xmlns:a16="http://schemas.microsoft.com/office/drawing/2014/main" id="{2174628A-AB07-41DB-9830-E1968802A5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3590" y="646919"/>
            <a:ext cx="122707" cy="914400"/>
          </a:xfrm>
          <a:prstGeom prst="rect">
            <a:avLst/>
          </a:prstGeom>
        </p:spPr>
      </p:pic>
      <p:pic>
        <p:nvPicPr>
          <p:cNvPr id="22" name="Picture 21" descr="A screen shot of a window&#10;&#10;Description automatically generated">
            <a:extLst>
              <a:ext uri="{FF2B5EF4-FFF2-40B4-BE49-F238E27FC236}">
                <a16:creationId xmlns:a16="http://schemas.microsoft.com/office/drawing/2014/main" id="{7853435D-28B3-4451-847A-A3FE1629E3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633" y="646919"/>
            <a:ext cx="122707" cy="914400"/>
          </a:xfrm>
          <a:prstGeom prst="rect">
            <a:avLst/>
          </a:prstGeom>
        </p:spPr>
      </p:pic>
      <p:pic>
        <p:nvPicPr>
          <p:cNvPr id="23" name="Picture 22" descr="A screen shot of a window&#10;&#10;Description automatically generated">
            <a:extLst>
              <a:ext uri="{FF2B5EF4-FFF2-40B4-BE49-F238E27FC236}">
                <a16:creationId xmlns:a16="http://schemas.microsoft.com/office/drawing/2014/main" id="{033364CA-A663-4626-BA5A-1151245092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876" y="646919"/>
            <a:ext cx="122707" cy="914400"/>
          </a:xfrm>
          <a:prstGeom prst="rect">
            <a:avLst/>
          </a:prstGeom>
        </p:spPr>
      </p:pic>
      <p:pic>
        <p:nvPicPr>
          <p:cNvPr id="24" name="Picture 23" descr="A screen shot of a window&#10;&#10;Description automatically generated">
            <a:extLst>
              <a:ext uri="{FF2B5EF4-FFF2-40B4-BE49-F238E27FC236}">
                <a16:creationId xmlns:a16="http://schemas.microsoft.com/office/drawing/2014/main" id="{380B0AF6-0E1D-4176-8F0F-51D89F0BB7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5119" y="646919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483" y="1817448"/>
            <a:ext cx="118872" cy="118872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314" y="4390053"/>
            <a:ext cx="919120" cy="914400"/>
          </a:xfrm>
          <a:prstGeom prst="rect">
            <a:avLst/>
          </a:prstGeom>
        </p:spPr>
      </p:pic>
      <p:pic>
        <p:nvPicPr>
          <p:cNvPr id="35" name="Picture 34" descr="A close up of a screen&#10;&#10;Description automatically generated">
            <a:extLst>
              <a:ext uri="{FF2B5EF4-FFF2-40B4-BE49-F238E27FC236}">
                <a16:creationId xmlns:a16="http://schemas.microsoft.com/office/drawing/2014/main" id="{1B23BE43-E3A0-422C-A0BD-997A883441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349" y="4390053"/>
            <a:ext cx="919120" cy="914400"/>
          </a:xfrm>
          <a:prstGeom prst="rect">
            <a:avLst/>
          </a:prstGeom>
        </p:spPr>
      </p:pic>
      <p:pic>
        <p:nvPicPr>
          <p:cNvPr id="36" name="Picture 35" descr="A close up of a screen&#10;&#10;Description automatically generated">
            <a:extLst>
              <a:ext uri="{FF2B5EF4-FFF2-40B4-BE49-F238E27FC236}">
                <a16:creationId xmlns:a16="http://schemas.microsoft.com/office/drawing/2014/main" id="{1C88CF0C-11C0-4795-8D49-B7530300FE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0065" y="4407252"/>
            <a:ext cx="919120" cy="914400"/>
          </a:xfrm>
          <a:prstGeom prst="rect">
            <a:avLst/>
          </a:prstGeom>
        </p:spPr>
      </p:pic>
      <p:pic>
        <p:nvPicPr>
          <p:cNvPr id="37" name="Picture 36" descr="A close up of a screen&#10;&#10;Description automatically generated">
            <a:extLst>
              <a:ext uri="{FF2B5EF4-FFF2-40B4-BE49-F238E27FC236}">
                <a16:creationId xmlns:a16="http://schemas.microsoft.com/office/drawing/2014/main" id="{A502CEBB-78F8-4745-83C2-A85A61DB64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541" y="5603344"/>
            <a:ext cx="919120" cy="914400"/>
          </a:xfrm>
          <a:prstGeom prst="rect">
            <a:avLst/>
          </a:prstGeom>
        </p:spPr>
      </p:pic>
      <p:pic>
        <p:nvPicPr>
          <p:cNvPr id="38" name="Picture 37" descr="A close up of a screen&#10;&#10;Description automatically generated">
            <a:extLst>
              <a:ext uri="{FF2B5EF4-FFF2-40B4-BE49-F238E27FC236}">
                <a16:creationId xmlns:a16="http://schemas.microsoft.com/office/drawing/2014/main" id="{5D01CC4F-765A-4810-A776-9CDE2BC7A8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576" y="5603344"/>
            <a:ext cx="919120" cy="914400"/>
          </a:xfrm>
          <a:prstGeom prst="rect">
            <a:avLst/>
          </a:prstGeom>
        </p:spPr>
      </p:pic>
      <p:pic>
        <p:nvPicPr>
          <p:cNvPr id="39" name="Picture 38" descr="A close up of a screen&#10;&#10;Description automatically generated">
            <a:extLst>
              <a:ext uri="{FF2B5EF4-FFF2-40B4-BE49-F238E27FC236}">
                <a16:creationId xmlns:a16="http://schemas.microsoft.com/office/drawing/2014/main" id="{5BC5F87E-64E6-4F20-AB64-93544974FE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9292" y="5620543"/>
            <a:ext cx="919120" cy="914400"/>
          </a:xfrm>
          <a:prstGeom prst="rect">
            <a:avLst/>
          </a:prstGeom>
        </p:spPr>
      </p:pic>
      <p:pic>
        <p:nvPicPr>
          <p:cNvPr id="40" name="Picture 39" descr="A screen shot of a cage&#10;&#10;Description automatically generated">
            <a:extLst>
              <a:ext uri="{FF2B5EF4-FFF2-40B4-BE49-F238E27FC236}">
                <a16:creationId xmlns:a16="http://schemas.microsoft.com/office/drawing/2014/main" id="{BF678875-BE6B-49E5-AC18-F167347E8F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4677" y="1892870"/>
            <a:ext cx="953331" cy="914400"/>
          </a:xfrm>
          <a:prstGeom prst="rect">
            <a:avLst/>
          </a:prstGeom>
        </p:spPr>
      </p:pic>
      <p:graphicFrame>
        <p:nvGraphicFramePr>
          <p:cNvPr id="45" name="Table 2">
            <a:extLst>
              <a:ext uri="{FF2B5EF4-FFF2-40B4-BE49-F238E27FC236}">
                <a16:creationId xmlns:a16="http://schemas.microsoft.com/office/drawing/2014/main" id="{CF20265E-BB84-4A67-880E-491F77441C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828664"/>
              </p:ext>
            </p:extLst>
          </p:nvPr>
        </p:nvGraphicFramePr>
        <p:xfrm>
          <a:off x="144477" y="1458500"/>
          <a:ext cx="5325122" cy="47577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25122">
                  <a:extLst>
                    <a:ext uri="{9D8B030D-6E8A-4147-A177-3AD203B41FA5}">
                      <a16:colId xmlns:a16="http://schemas.microsoft.com/office/drawing/2014/main" val="4201084797"/>
                    </a:ext>
                  </a:extLst>
                </a:gridCol>
              </a:tblGrid>
              <a:tr h="2378871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9683715"/>
                  </a:ext>
                </a:extLst>
              </a:tr>
              <a:tr h="2378871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9078550"/>
                  </a:ext>
                </a:extLst>
              </a:tr>
            </a:tbl>
          </a:graphicData>
        </a:graphic>
      </p:graphicFrame>
      <p:sp>
        <p:nvSpPr>
          <p:cNvPr id="32" name="Oval 31">
            <a:extLst>
              <a:ext uri="{FF2B5EF4-FFF2-40B4-BE49-F238E27FC236}">
                <a16:creationId xmlns:a16="http://schemas.microsoft.com/office/drawing/2014/main" id="{97B11547-ABEA-45ED-9C85-C5798EB80575}"/>
              </a:ext>
            </a:extLst>
          </p:cNvPr>
          <p:cNvSpPr/>
          <p:nvPr/>
        </p:nvSpPr>
        <p:spPr>
          <a:xfrm>
            <a:off x="9183357" y="3429000"/>
            <a:ext cx="2743200" cy="2743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>
                <a:latin typeface="Agency FB" panose="020B0503020202020204" pitchFamily="34" charset="0"/>
              </a:rPr>
              <a:t>Remainder</a:t>
            </a:r>
            <a:endParaRPr lang="en-CA" dirty="0">
              <a:latin typeface="Agency FB" panose="020B0503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93BA50-34D8-400C-95FE-3EB333978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9273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2294" y="1240462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3451" y="307545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gency FB" panose="020B0503020202020204" pitchFamily="34" charset="0"/>
              </a:rPr>
              <a:t>Equally separate each of the numbers show into the boxes provided. </a:t>
            </a:r>
            <a:r>
              <a:rPr lang="en-US" dirty="0">
                <a:latin typeface="Agency FB" panose="020B0503020202020204" pitchFamily="34" charset="0"/>
              </a:rPr>
              <a:t>Put any remainders in the circle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297" y="1307328"/>
            <a:ext cx="919120" cy="914400"/>
          </a:xfrm>
          <a:prstGeom prst="rect">
            <a:avLst/>
          </a:prstGeom>
        </p:spPr>
      </p:pic>
      <p:pic>
        <p:nvPicPr>
          <p:cNvPr id="15" name="Picture 14" descr="A close up of a screen&#10;&#10;Description automatically generated">
            <a:extLst>
              <a:ext uri="{FF2B5EF4-FFF2-40B4-BE49-F238E27FC236}">
                <a16:creationId xmlns:a16="http://schemas.microsoft.com/office/drawing/2014/main" id="{B33E3082-0E58-466C-BA2C-292B70B327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4894" y="1275380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2961" y="294234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104" y="650031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47" y="650031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483" y="1817448"/>
            <a:ext cx="118872" cy="118872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1641" y="1340890"/>
            <a:ext cx="919120" cy="914400"/>
          </a:xfrm>
          <a:prstGeom prst="rect">
            <a:avLst/>
          </a:prstGeom>
        </p:spPr>
      </p:pic>
      <p:pic>
        <p:nvPicPr>
          <p:cNvPr id="36" name="Picture 35" descr="A close up of a screen&#10;&#10;Description automatically generated">
            <a:extLst>
              <a:ext uri="{FF2B5EF4-FFF2-40B4-BE49-F238E27FC236}">
                <a16:creationId xmlns:a16="http://schemas.microsoft.com/office/drawing/2014/main" id="{1C88CF0C-11C0-4795-8D49-B7530300FE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6348" y="1300385"/>
            <a:ext cx="919120" cy="914400"/>
          </a:xfrm>
          <a:prstGeom prst="rect">
            <a:avLst/>
          </a:prstGeom>
        </p:spPr>
      </p:pic>
      <p:pic>
        <p:nvPicPr>
          <p:cNvPr id="37" name="Picture 36" descr="A close up of a screen&#10;&#10;Description automatically generated">
            <a:extLst>
              <a:ext uri="{FF2B5EF4-FFF2-40B4-BE49-F238E27FC236}">
                <a16:creationId xmlns:a16="http://schemas.microsoft.com/office/drawing/2014/main" id="{A502CEBB-78F8-4745-83C2-A85A61DB64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5547" y="1239800"/>
            <a:ext cx="919120" cy="914400"/>
          </a:xfrm>
          <a:prstGeom prst="rect">
            <a:avLst/>
          </a:prstGeom>
        </p:spPr>
      </p:pic>
      <p:pic>
        <p:nvPicPr>
          <p:cNvPr id="40" name="Picture 39" descr="A screen shot of a cage&#10;&#10;Description automatically generated">
            <a:extLst>
              <a:ext uri="{FF2B5EF4-FFF2-40B4-BE49-F238E27FC236}">
                <a16:creationId xmlns:a16="http://schemas.microsoft.com/office/drawing/2014/main" id="{BF678875-BE6B-49E5-AC18-F167347E8F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5421" y="331559"/>
            <a:ext cx="953331" cy="914400"/>
          </a:xfrm>
          <a:prstGeom prst="rect">
            <a:avLst/>
          </a:prstGeom>
        </p:spPr>
      </p:pic>
      <p:pic>
        <p:nvPicPr>
          <p:cNvPr id="42" name="Picture 41" descr="A screen shot of a cage&#10;&#10;Description automatically generated">
            <a:extLst>
              <a:ext uri="{FF2B5EF4-FFF2-40B4-BE49-F238E27FC236}">
                <a16:creationId xmlns:a16="http://schemas.microsoft.com/office/drawing/2014/main" id="{3B08F3D6-BF85-4F39-A9AB-980A01DFB0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8813" y="307545"/>
            <a:ext cx="953331" cy="914400"/>
          </a:xfrm>
          <a:prstGeom prst="rect">
            <a:avLst/>
          </a:prstGeom>
        </p:spPr>
      </p:pic>
      <p:graphicFrame>
        <p:nvGraphicFramePr>
          <p:cNvPr id="49" name="Table 5">
            <a:extLst>
              <a:ext uri="{FF2B5EF4-FFF2-40B4-BE49-F238E27FC236}">
                <a16:creationId xmlns:a16="http://schemas.microsoft.com/office/drawing/2014/main" id="{9ED56C2D-EE42-4203-905F-8D547ABBC8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071762"/>
              </p:ext>
            </p:extLst>
          </p:nvPr>
        </p:nvGraphicFramePr>
        <p:xfrm>
          <a:off x="555580" y="2447349"/>
          <a:ext cx="11130284" cy="41164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65142">
                  <a:extLst>
                    <a:ext uri="{9D8B030D-6E8A-4147-A177-3AD203B41FA5}">
                      <a16:colId xmlns:a16="http://schemas.microsoft.com/office/drawing/2014/main" val="53396013"/>
                    </a:ext>
                  </a:extLst>
                </a:gridCol>
                <a:gridCol w="5565142">
                  <a:extLst>
                    <a:ext uri="{9D8B030D-6E8A-4147-A177-3AD203B41FA5}">
                      <a16:colId xmlns:a16="http://schemas.microsoft.com/office/drawing/2014/main" val="4220339309"/>
                    </a:ext>
                  </a:extLst>
                </a:gridCol>
              </a:tblGrid>
              <a:tr h="1372139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5652705"/>
                  </a:ext>
                </a:extLst>
              </a:tr>
              <a:tr h="1372139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4677608"/>
                  </a:ext>
                </a:extLst>
              </a:tr>
              <a:tr h="1372139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992033"/>
                  </a:ext>
                </a:extLst>
              </a:tr>
            </a:tbl>
          </a:graphicData>
        </a:graphic>
      </p:graphicFrame>
      <p:sp>
        <p:nvSpPr>
          <p:cNvPr id="25" name="Oval 24">
            <a:extLst>
              <a:ext uri="{FF2B5EF4-FFF2-40B4-BE49-F238E27FC236}">
                <a16:creationId xmlns:a16="http://schemas.microsoft.com/office/drawing/2014/main" id="{9C8F6911-DF93-47B9-9262-E2B1BB14454E}"/>
              </a:ext>
            </a:extLst>
          </p:cNvPr>
          <p:cNvSpPr/>
          <p:nvPr/>
        </p:nvSpPr>
        <p:spPr>
          <a:xfrm>
            <a:off x="6065421" y="5281126"/>
            <a:ext cx="5493526" cy="126932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>
                <a:latin typeface="Agency FB" panose="020B0503020202020204" pitchFamily="34" charset="0"/>
              </a:rPr>
              <a:t>Remainder</a:t>
            </a:r>
            <a:endParaRPr lang="en-CA" dirty="0">
              <a:latin typeface="Agency FB" panose="020B0503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D2A2E9-EAE1-4A5A-8EE2-C24098A13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1001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7216" y="258078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833" y="258078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gency FB" panose="020B0503020202020204" pitchFamily="34" charset="0"/>
              </a:rPr>
              <a:t>Equally separate each of the numbers show into the boxes provided. </a:t>
            </a:r>
            <a:r>
              <a:rPr lang="en-US" dirty="0">
                <a:latin typeface="Agency FB" panose="020B0503020202020204" pitchFamily="34" charset="0"/>
              </a:rPr>
              <a:t>Put any remainders in the circle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672" y="265273"/>
            <a:ext cx="919120" cy="914400"/>
          </a:xfrm>
          <a:prstGeom prst="rect">
            <a:avLst/>
          </a:prstGeom>
        </p:spPr>
      </p:pic>
      <p:pic>
        <p:nvPicPr>
          <p:cNvPr id="15" name="Picture 14" descr="A close up of a screen&#10;&#10;Description automatically generated">
            <a:extLst>
              <a:ext uri="{FF2B5EF4-FFF2-40B4-BE49-F238E27FC236}">
                <a16:creationId xmlns:a16="http://schemas.microsoft.com/office/drawing/2014/main" id="{B33E3082-0E58-466C-BA2C-292B70B327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9612" y="265273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0500" y="258078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104" y="650031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47" y="650031"/>
            <a:ext cx="122707" cy="914400"/>
          </a:xfrm>
          <a:prstGeom prst="rect">
            <a:avLst/>
          </a:prstGeom>
        </p:spPr>
      </p:pic>
      <p:pic>
        <p:nvPicPr>
          <p:cNvPr id="21" name="Picture 20" descr="A screen shot of a window&#10;&#10;Description automatically generated">
            <a:extLst>
              <a:ext uri="{FF2B5EF4-FFF2-40B4-BE49-F238E27FC236}">
                <a16:creationId xmlns:a16="http://schemas.microsoft.com/office/drawing/2014/main" id="{2174628A-AB07-41DB-9830-E1968802A5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3590" y="646919"/>
            <a:ext cx="122707" cy="914400"/>
          </a:xfrm>
          <a:prstGeom prst="rect">
            <a:avLst/>
          </a:prstGeom>
        </p:spPr>
      </p:pic>
      <p:pic>
        <p:nvPicPr>
          <p:cNvPr id="22" name="Picture 21" descr="A screen shot of a window&#10;&#10;Description automatically generated">
            <a:extLst>
              <a:ext uri="{FF2B5EF4-FFF2-40B4-BE49-F238E27FC236}">
                <a16:creationId xmlns:a16="http://schemas.microsoft.com/office/drawing/2014/main" id="{7853435D-28B3-4451-847A-A3FE1629E3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633" y="646919"/>
            <a:ext cx="122707" cy="914400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3352" y="1282580"/>
            <a:ext cx="919120" cy="914400"/>
          </a:xfrm>
          <a:prstGeom prst="rect">
            <a:avLst/>
          </a:prstGeom>
        </p:spPr>
      </p:pic>
      <p:pic>
        <p:nvPicPr>
          <p:cNvPr id="35" name="Picture 34" descr="A close up of a screen&#10;&#10;Description automatically generated">
            <a:extLst>
              <a:ext uri="{FF2B5EF4-FFF2-40B4-BE49-F238E27FC236}">
                <a16:creationId xmlns:a16="http://schemas.microsoft.com/office/drawing/2014/main" id="{1B23BE43-E3A0-422C-A0BD-997A883441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8808" y="1269570"/>
            <a:ext cx="919120" cy="914400"/>
          </a:xfrm>
          <a:prstGeom prst="rect">
            <a:avLst/>
          </a:prstGeom>
        </p:spPr>
      </p:pic>
      <p:graphicFrame>
        <p:nvGraphicFramePr>
          <p:cNvPr id="51" name="Table 2">
            <a:extLst>
              <a:ext uri="{FF2B5EF4-FFF2-40B4-BE49-F238E27FC236}">
                <a16:creationId xmlns:a16="http://schemas.microsoft.com/office/drawing/2014/main" id="{D32BECAC-0F78-4AB1-8E8C-C67DF571AC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38599"/>
              </p:ext>
            </p:extLst>
          </p:nvPr>
        </p:nvGraphicFramePr>
        <p:xfrm>
          <a:off x="5667513" y="3068955"/>
          <a:ext cx="3740934" cy="33737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40934">
                  <a:extLst>
                    <a:ext uri="{9D8B030D-6E8A-4147-A177-3AD203B41FA5}">
                      <a16:colId xmlns:a16="http://schemas.microsoft.com/office/drawing/2014/main" val="4201084797"/>
                    </a:ext>
                  </a:extLst>
                </a:gridCol>
              </a:tblGrid>
              <a:tr h="1686895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9683715"/>
                  </a:ext>
                </a:extLst>
              </a:tr>
              <a:tr h="1686895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9078550"/>
                  </a:ext>
                </a:extLst>
              </a:tr>
            </a:tbl>
          </a:graphicData>
        </a:graphic>
      </p:graphicFrame>
      <p:graphicFrame>
        <p:nvGraphicFramePr>
          <p:cNvPr id="52" name="Table 49">
            <a:extLst>
              <a:ext uri="{FF2B5EF4-FFF2-40B4-BE49-F238E27FC236}">
                <a16:creationId xmlns:a16="http://schemas.microsoft.com/office/drawing/2014/main" id="{84BC0CAD-78E4-4123-A60A-10BE50E818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881623"/>
              </p:ext>
            </p:extLst>
          </p:nvPr>
        </p:nvGraphicFramePr>
        <p:xfrm>
          <a:off x="278701" y="1381817"/>
          <a:ext cx="5388812" cy="50609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94406">
                  <a:extLst>
                    <a:ext uri="{9D8B030D-6E8A-4147-A177-3AD203B41FA5}">
                      <a16:colId xmlns:a16="http://schemas.microsoft.com/office/drawing/2014/main" val="1275985756"/>
                    </a:ext>
                  </a:extLst>
                </a:gridCol>
                <a:gridCol w="2694406">
                  <a:extLst>
                    <a:ext uri="{9D8B030D-6E8A-4147-A177-3AD203B41FA5}">
                      <a16:colId xmlns:a16="http://schemas.microsoft.com/office/drawing/2014/main" val="2001674911"/>
                    </a:ext>
                  </a:extLst>
                </a:gridCol>
              </a:tblGrid>
              <a:tr h="1686976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466064"/>
                  </a:ext>
                </a:extLst>
              </a:tr>
              <a:tr h="1686976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5520905"/>
                  </a:ext>
                </a:extLst>
              </a:tr>
              <a:tr h="1686976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964149"/>
                  </a:ext>
                </a:extLst>
              </a:tr>
            </a:tbl>
          </a:graphicData>
        </a:graphic>
      </p:graphicFrame>
      <p:sp>
        <p:nvSpPr>
          <p:cNvPr id="23" name="Oval 22">
            <a:extLst>
              <a:ext uri="{FF2B5EF4-FFF2-40B4-BE49-F238E27FC236}">
                <a16:creationId xmlns:a16="http://schemas.microsoft.com/office/drawing/2014/main" id="{24F52D74-8ACF-49FF-9523-F97E7A73BD6F}"/>
              </a:ext>
            </a:extLst>
          </p:cNvPr>
          <p:cNvSpPr/>
          <p:nvPr/>
        </p:nvSpPr>
        <p:spPr>
          <a:xfrm>
            <a:off x="9661324" y="3065843"/>
            <a:ext cx="2435257" cy="2743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>
                <a:latin typeface="Agency FB" panose="020B0503020202020204" pitchFamily="34" charset="0"/>
              </a:rPr>
              <a:t>Remainder</a:t>
            </a:r>
            <a:endParaRPr lang="en-CA" dirty="0">
              <a:latin typeface="Agency FB" panose="020B0503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E3741AC-7814-468A-8A7C-9EB5041C1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8698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BCC1D7AB61D146A6566415FBD49CE6" ma:contentTypeVersion="13" ma:contentTypeDescription="Create a new document." ma:contentTypeScope="" ma:versionID="874f4a6f73e6f3b89485cbe750e6c31e">
  <xsd:schema xmlns:xsd="http://www.w3.org/2001/XMLSchema" xmlns:xs="http://www.w3.org/2001/XMLSchema" xmlns:p="http://schemas.microsoft.com/office/2006/metadata/properties" xmlns:ns3="2dfdbd87-feb3-4b3a-b11d-aaad4bfbe884" xmlns:ns4="c17d24db-1525-423a-a246-76d2fc38ff69" targetNamespace="http://schemas.microsoft.com/office/2006/metadata/properties" ma:root="true" ma:fieldsID="c5e607f3c1c74777118d8cab676202a3" ns3:_="" ns4:_="">
    <xsd:import namespace="2dfdbd87-feb3-4b3a-b11d-aaad4bfbe884"/>
    <xsd:import namespace="c17d24db-1525-423a-a246-76d2fc38ff6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fdbd87-feb3-4b3a-b11d-aaad4bfbe88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7d24db-1525-423a-a246-76d2fc38ff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B4F2146-93BA-4445-BB04-38DDE37594B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421E40A-E5E5-4500-B223-B7C7883B1C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fdbd87-feb3-4b3a-b11d-aaad4bfbe884"/>
    <ds:schemaRef ds:uri="c17d24db-1525-423a-a246-76d2fc38ff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46DDA14-D7D9-4F0F-877B-DABC4121A81C}">
  <ds:schemaRefs>
    <ds:schemaRef ds:uri="http://schemas.microsoft.com/office/2006/metadata/properties"/>
    <ds:schemaRef ds:uri="http://www.w3.org/XML/1998/namespace"/>
    <ds:schemaRef ds:uri="http://purl.org/dc/terms/"/>
    <ds:schemaRef ds:uri="c17d24db-1525-423a-a246-76d2fc38ff69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2dfdbd87-feb3-4b3a-b11d-aaad4bfbe884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400</Words>
  <Application>Microsoft Office PowerPoint</Application>
  <PresentationFormat>Widescreen</PresentationFormat>
  <Paragraphs>60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Agency FB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 Riewe</dc:creator>
  <cp:lastModifiedBy>Alan Riewe</cp:lastModifiedBy>
  <cp:revision>11</cp:revision>
  <cp:lastPrinted>2020-01-15T18:24:04Z</cp:lastPrinted>
  <dcterms:created xsi:type="dcterms:W3CDTF">2020-01-15T15:21:07Z</dcterms:created>
  <dcterms:modified xsi:type="dcterms:W3CDTF">2020-01-17T15:38:47Z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0x01010044BCC1D7AB61D146A6566415FBD49CE6</vt:lpwstr>
  </property>
</Properties>
</file>