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B066-3D8D-4E26-97D3-1B1CC2EDA8D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98A7-4EEB-4EE8-B226-85BF0215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CB066-3D8D-4E26-97D3-1B1CC2EDA8D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98A7-4EEB-4EE8-B226-85BF0215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Teaching Bible is like an amusement park</a:t>
            </a:r>
            <a:r>
              <a:rPr lang="en-CA" smtClean="0"/>
              <a:t/>
            </a:r>
            <a:br>
              <a:rPr lang="en-CA" smtClean="0"/>
            </a:b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6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Modern No. 20" panose="02070704070505020303" pitchFamily="18" charset="0"/>
              </a:rPr>
              <a:t>Are there height restrictions in Bible class? </a:t>
            </a:r>
            <a:endParaRPr lang="en-CA" dirty="0">
              <a:latin typeface="Modern No. 20" panose="0207070407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77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Are there height restrictions in Bible class? 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Are there height restrictions in Bible class? 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2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6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Are there height restrictions in Bible class? 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0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Are there height restrictions in Bible class? 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41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Are there height restrictions in Bible class? 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7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Are there height restrictions in Bible class? 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7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Are there height restrictions in Bible class? 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FOMO in Bible instruction. (Fear of missing out)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7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8000" smtClean="0">
                <a:latin typeface="Chiller" panose="04020404031007020602" pitchFamily="82" charset="0"/>
              </a:rPr>
              <a:t>Before you Enter</a:t>
            </a:r>
            <a:endParaRPr lang="en-CA" sz="8000" dirty="0">
              <a:latin typeface="Chiller" panose="04020404031007020602" pitchFamily="8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84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FOMO in Bible instruction. (Fear of missing out)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3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00" smtClean="0">
                <a:solidFill>
                  <a:schemeClr val="bg1"/>
                </a:solidFill>
              </a:rPr>
              <a:t>Rank how long it world take to read the following</a:t>
            </a:r>
            <a:endParaRPr lang="en-US" sz="42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25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smtClean="0">
                <a:solidFill>
                  <a:srgbClr val="FFFFFF"/>
                </a:solidFill>
              </a:rPr>
              <a:t/>
            </a:r>
            <a:br>
              <a:rPr lang="en-US" sz="3700" smtClean="0">
                <a:solidFill>
                  <a:srgbClr val="FFFFFF"/>
                </a:solidFill>
              </a:rPr>
            </a:br>
            <a:r>
              <a:rPr lang="en-US" sz="3700" smtClean="0">
                <a:solidFill>
                  <a:srgbClr val="FFFFFF"/>
                </a:solidFill>
              </a:rPr>
              <a:t>Would we think it unbelievable for a student to read any of these in a year let on during their school career. </a:t>
            </a:r>
            <a:endParaRPr lang="en-CA" sz="37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5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FOMO in Bible instruction. (Fear of missing out)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35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Reason to not fear the FOMO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51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smtClean="0">
                <a:solidFill>
                  <a:srgbClr val="FFFFFF"/>
                </a:solidFill>
              </a:rPr>
              <a:t>Realizing the joy and incredible gift of TFT</a:t>
            </a:r>
            <a:endParaRPr lang="en-US" sz="50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24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Blessing of TFT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79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Don’t be afraid to put your hands up. 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80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Trying to hit the top of Blooms Taxonomy in Bible Class</a:t>
            </a:r>
            <a: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16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kern="120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My ideas, your ideas</a:t>
            </a:r>
            <a:br>
              <a:rPr lang="en-US" sz="4800" kern="120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Lets share and brainstorm.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3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8000" smtClean="0">
                <a:latin typeface="Chiller" panose="04020404031007020602" pitchFamily="82" charset="0"/>
              </a:rPr>
              <a:t>Before you Enter</a:t>
            </a:r>
            <a:endParaRPr lang="en-CA" sz="8000" dirty="0">
              <a:latin typeface="Chiller" panose="04020404031007020602" pitchFamily="8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4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Trying to hit the top of Blooms Taxonomy in Bible Class</a:t>
            </a:r>
            <a: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5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Trying to hit the top of Blooms Taxonomy in Bible Class</a:t>
            </a:r>
            <a: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8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Trying to hit the top of Blooms Taxonomy in Bible Class</a:t>
            </a:r>
            <a: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6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Trying to hit the top of Blooms Taxonomy in Bible Class</a:t>
            </a:r>
            <a: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21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Trying to hit the top of Blooms Taxonomy in Bible Class</a:t>
            </a:r>
            <a: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15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60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Trying to hit the top of Blooms Taxonomy in Bible Class</a:t>
            </a:r>
            <a: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87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Trying to hit the top of Blooms Taxonomy in Bible Class</a:t>
            </a:r>
            <a: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3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Trying to hit the top of Blooms Taxonomy in Bible Class</a:t>
            </a:r>
            <a: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95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Trying to hit the top of Blooms Taxonomy in Bible Class</a:t>
            </a:r>
            <a: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CA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4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7200" smtClean="0">
                <a:latin typeface="Chiller" panose="04020404031007020602" pitchFamily="82" charset="0"/>
              </a:rPr>
              <a:t>Before you Enter</a:t>
            </a:r>
            <a:endParaRPr lang="en-CA" sz="72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60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kern="120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My ideas, your ideas</a:t>
            </a:r>
            <a:br>
              <a:rPr lang="en-US" sz="4800" kern="120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Lets share and brainstorm.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7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8000" smtClean="0">
                <a:latin typeface="Chiller" panose="04020404031007020602" pitchFamily="82" charset="0"/>
              </a:rPr>
              <a:t>Before you Enter</a:t>
            </a:r>
            <a:endParaRPr lang="en-CA" sz="80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4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Chiller" panose="04020404031007020602" pitchFamily="82" charset="0"/>
              </a:rPr>
              <a:t>Before you Enter</a:t>
            </a:r>
            <a:r>
              <a:rPr lang="en-CA" smtClean="0">
                <a:solidFill>
                  <a:srgbClr val="000000"/>
                </a:solidFill>
              </a:rPr>
              <a:t> continued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3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Lucida Calligraphy" panose="03010101010101010101" pitchFamily="66" charset="0"/>
              </a:rPr>
              <a:t>CSI Bible Symposium</a:t>
            </a:r>
            <a:endParaRPr lang="en-CA" dirty="0">
              <a:latin typeface="Lucida Calligraphy" panose="03010101010101010101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800" smtClean="0">
                <a:latin typeface="Cooper Black" panose="0208090404030B020404" pitchFamily="18" charset="0"/>
              </a:rPr>
              <a:t>Are there Height Restrictions in Bible class? </a:t>
            </a:r>
            <a:endParaRPr lang="en-CA" sz="4800" dirty="0">
              <a:latin typeface="Cooper Black" panose="0208090404030B0204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8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Modern No. 20" panose="02070704070505020303" pitchFamily="18" charset="0"/>
              </a:rPr>
              <a:t>Are there Height Restrictions in Bible class? </a:t>
            </a:r>
            <a:endParaRPr lang="en-CA" dirty="0">
              <a:latin typeface="Modern No. 20" panose="0207070407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8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Widescreen</PresentationFormat>
  <Paragraphs>38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Algerian</vt:lpstr>
      <vt:lpstr>Arial</vt:lpstr>
      <vt:lpstr>Calibri</vt:lpstr>
      <vt:lpstr>Calibri Light</vt:lpstr>
      <vt:lpstr>Chiller</vt:lpstr>
      <vt:lpstr>Cooper Black</vt:lpstr>
      <vt:lpstr>Lucida Calligraphy</vt:lpstr>
      <vt:lpstr>Modern No. 20</vt:lpstr>
      <vt:lpstr>Office Theme</vt:lpstr>
      <vt:lpstr>Teaching Bible is like an amusement park </vt:lpstr>
      <vt:lpstr>Before you Enter</vt:lpstr>
      <vt:lpstr>Before you Enter</vt:lpstr>
      <vt:lpstr>Before you Enter</vt:lpstr>
      <vt:lpstr>Before you Enter</vt:lpstr>
      <vt:lpstr>Before you Enter continued</vt:lpstr>
      <vt:lpstr>CSI Bible Symposium</vt:lpstr>
      <vt:lpstr>Are there Height Restrictions in Bible class? </vt:lpstr>
      <vt:lpstr>Are there Height Restrictions in Bible class? </vt:lpstr>
      <vt:lpstr>Are there height restrictions in Bible class? </vt:lpstr>
      <vt:lpstr>Are there height restrictions in Bible class? </vt:lpstr>
      <vt:lpstr>Are there height restrictions in Bible class? </vt:lpstr>
      <vt:lpstr>PowerPoint Presentation</vt:lpstr>
      <vt:lpstr>Are there height restrictions in Bible class? </vt:lpstr>
      <vt:lpstr>Are there height restrictions in Bible class? </vt:lpstr>
      <vt:lpstr>Are there height restrictions in Bible class? </vt:lpstr>
      <vt:lpstr>Are there height restrictions in Bible class? </vt:lpstr>
      <vt:lpstr>Are there height restrictions in Bible class? </vt:lpstr>
      <vt:lpstr>FOMO in Bible instruction. (Fear of missing out)</vt:lpstr>
      <vt:lpstr>FOMO in Bible instruction. (Fear of missing out)</vt:lpstr>
      <vt:lpstr>Rank how long it world take to read the following</vt:lpstr>
      <vt:lpstr> Would we think it unbelievable for a student to read any of these in a year let on during their school career. </vt:lpstr>
      <vt:lpstr>FOMO in Bible instruction. (Fear of missing out)</vt:lpstr>
      <vt:lpstr>Reason to not fear the FOMO</vt:lpstr>
      <vt:lpstr>Realizing the joy and incredible gift of TFT</vt:lpstr>
      <vt:lpstr>The Blessing of TFT</vt:lpstr>
      <vt:lpstr>Don’t be afraid to put your hands up. </vt:lpstr>
      <vt:lpstr>Trying to hit the top of Blooms Taxonomy in Bible Class </vt:lpstr>
      <vt:lpstr>My ideas, your ideas Lets share and brainstorm. </vt:lpstr>
      <vt:lpstr>Trying to hit the top of Blooms Taxonomy in Bible Class </vt:lpstr>
      <vt:lpstr>Trying to hit the top of Blooms Taxonomy in Bible Class </vt:lpstr>
      <vt:lpstr>Trying to hit the top of Blooms Taxonomy in Bible Class </vt:lpstr>
      <vt:lpstr>Trying to hit the top of Blooms Taxonomy in Bible Class </vt:lpstr>
      <vt:lpstr>Trying to hit the top of Blooms Taxonomy in Bible Class </vt:lpstr>
      <vt:lpstr>PowerPoint Presentation</vt:lpstr>
      <vt:lpstr>Trying to hit the top of Blooms Taxonomy in Bible Class </vt:lpstr>
      <vt:lpstr>Trying to hit the top of Blooms Taxonomy in Bible Class </vt:lpstr>
      <vt:lpstr>Trying to hit the top of Blooms Taxonomy in Bible Class </vt:lpstr>
      <vt:lpstr>Trying to hit the top of Blooms Taxonomy in Bible Class </vt:lpstr>
      <vt:lpstr>My ideas, your ideas Lets share and brainstorm. </vt:lpstr>
    </vt:vector>
  </TitlesOfParts>
  <Company>Alberta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Bible is like an amusement park </dc:title>
  <dc:creator>EPSB</dc:creator>
  <cp:lastModifiedBy>EPSB</cp:lastModifiedBy>
  <cp:revision>1</cp:revision>
  <dcterms:created xsi:type="dcterms:W3CDTF">2019-10-24T19:07:37Z</dcterms:created>
  <dcterms:modified xsi:type="dcterms:W3CDTF">2019-10-24T19:07:37Z</dcterms:modified>
</cp:coreProperties>
</file>